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4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5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6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8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769" r:id="rId2"/>
    <p:sldMasterId id="2147483844" r:id="rId3"/>
    <p:sldMasterId id="2147484064" r:id="rId4"/>
    <p:sldMasterId id="2147484214" r:id="rId5"/>
    <p:sldMasterId id="2147484276" r:id="rId6"/>
    <p:sldMasterId id="2147484333" r:id="rId7"/>
    <p:sldMasterId id="2147484347" r:id="rId8"/>
    <p:sldMasterId id="2147484368" r:id="rId9"/>
  </p:sldMasterIdLst>
  <p:notesMasterIdLst>
    <p:notesMasterId r:id="rId97"/>
  </p:notesMasterIdLst>
  <p:handoutMasterIdLst>
    <p:handoutMasterId r:id="rId98"/>
  </p:handoutMasterIdLst>
  <p:sldIdLst>
    <p:sldId id="815" r:id="rId10"/>
    <p:sldId id="387" r:id="rId11"/>
    <p:sldId id="849" r:id="rId12"/>
    <p:sldId id="839" r:id="rId13"/>
    <p:sldId id="404" r:id="rId14"/>
    <p:sldId id="832" r:id="rId15"/>
    <p:sldId id="332" r:id="rId16"/>
    <p:sldId id="260" r:id="rId17"/>
    <p:sldId id="847" r:id="rId18"/>
    <p:sldId id="262" r:id="rId19"/>
    <p:sldId id="605" r:id="rId20"/>
    <p:sldId id="263" r:id="rId21"/>
    <p:sldId id="833" r:id="rId22"/>
    <p:sldId id="764" r:id="rId23"/>
    <p:sldId id="818" r:id="rId24"/>
    <p:sldId id="820" r:id="rId25"/>
    <p:sldId id="309" r:id="rId26"/>
    <p:sldId id="312" r:id="rId27"/>
    <p:sldId id="768" r:id="rId28"/>
    <p:sldId id="712" r:id="rId29"/>
    <p:sldId id="869" r:id="rId30"/>
    <p:sldId id="782" r:id="rId31"/>
    <p:sldId id="725" r:id="rId32"/>
    <p:sldId id="767" r:id="rId33"/>
    <p:sldId id="727" r:id="rId34"/>
    <p:sldId id="841" r:id="rId35"/>
    <p:sldId id="723" r:id="rId36"/>
    <p:sldId id="734" r:id="rId37"/>
    <p:sldId id="870" r:id="rId38"/>
    <p:sldId id="778" r:id="rId39"/>
    <p:sldId id="867" r:id="rId40"/>
    <p:sldId id="780" r:id="rId41"/>
    <p:sldId id="720" r:id="rId42"/>
    <p:sldId id="777" r:id="rId43"/>
    <p:sldId id="868" r:id="rId44"/>
    <p:sldId id="735" r:id="rId45"/>
    <p:sldId id="683" r:id="rId46"/>
    <p:sldId id="326" r:id="rId47"/>
    <p:sldId id="729" r:id="rId48"/>
    <p:sldId id="769" r:id="rId49"/>
    <p:sldId id="848" r:id="rId50"/>
    <p:sldId id="329" r:id="rId51"/>
    <p:sldId id="770" r:id="rId52"/>
    <p:sldId id="789" r:id="rId53"/>
    <p:sldId id="850" r:id="rId54"/>
    <p:sldId id="331" r:id="rId55"/>
    <p:sldId id="793" r:id="rId56"/>
    <p:sldId id="776" r:id="rId57"/>
    <p:sldId id="792" r:id="rId58"/>
    <p:sldId id="871" r:id="rId59"/>
    <p:sldId id="872" r:id="rId60"/>
    <p:sldId id="746" r:id="rId61"/>
    <p:sldId id="795" r:id="rId62"/>
    <p:sldId id="796" r:id="rId63"/>
    <p:sldId id="836" r:id="rId64"/>
    <p:sldId id="334" r:id="rId65"/>
    <p:sldId id="775" r:id="rId66"/>
    <p:sldId id="268" r:id="rId67"/>
    <p:sldId id="337" r:id="rId68"/>
    <p:sldId id="755" r:id="rId69"/>
    <p:sldId id="812" r:id="rId70"/>
    <p:sldId id="837" r:id="rId71"/>
    <p:sldId id="762" r:id="rId72"/>
    <p:sldId id="288" r:id="rId73"/>
    <p:sldId id="880" r:id="rId74"/>
    <p:sldId id="773" r:id="rId75"/>
    <p:sldId id="827" r:id="rId76"/>
    <p:sldId id="743" r:id="rId77"/>
    <p:sldId id="808" r:id="rId78"/>
    <p:sldId id="748" r:id="rId79"/>
    <p:sldId id="282" r:id="rId80"/>
    <p:sldId id="281" r:id="rId81"/>
    <p:sldId id="826" r:id="rId82"/>
    <p:sldId id="286" r:id="rId83"/>
    <p:sldId id="756" r:id="rId84"/>
    <p:sldId id="283" r:id="rId85"/>
    <p:sldId id="284" r:id="rId86"/>
    <p:sldId id="843" r:id="rId87"/>
    <p:sldId id="844" r:id="rId88"/>
    <p:sldId id="845" r:id="rId89"/>
    <p:sldId id="846" r:id="rId90"/>
    <p:sldId id="834" r:id="rId91"/>
    <p:sldId id="842" r:id="rId92"/>
    <p:sldId id="788" r:id="rId93"/>
    <p:sldId id="303" r:id="rId94"/>
    <p:sldId id="306" r:id="rId95"/>
    <p:sldId id="879" r:id="rId96"/>
  </p:sldIdLst>
  <p:sldSz cx="12192000" cy="6858000"/>
  <p:notesSz cx="6735763" cy="9866313"/>
  <p:embeddedFontLst>
    <p:embeddedFont>
      <p:font typeface="Aino" panose="02000603040504020204" pitchFamily="50" charset="-70"/>
      <p:regular r:id="rId99"/>
      <p:bold r:id="rId100"/>
      <p:italic r:id="rId101"/>
      <p:boldItalic r:id="rId102"/>
    </p:embeddedFont>
    <p:embeddedFont>
      <p:font typeface="Aino Headline" panose="020B0303040504020204" pitchFamily="34" charset="0"/>
      <p:regular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Calibri Light" panose="020F0302020204030204" pitchFamily="34" charset="0"/>
      <p:regular r:id="rId108"/>
      <p:italic r:id="rId109"/>
    </p:embeddedFont>
    <p:embeddedFont>
      <p:font typeface="Roboto" panose="02000000000000000000" pitchFamily="2" charset="0"/>
      <p:regular r:id="rId110"/>
      <p:bold r:id="rId111"/>
      <p:italic r:id="rId112"/>
      <p:boldItalic r:id="rId1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0"/>
    <a:srgbClr val="0078FF"/>
    <a:srgbClr val="33CCCC"/>
    <a:srgbClr val="4385C1"/>
    <a:srgbClr val="3A3A85"/>
    <a:srgbClr val="244770"/>
    <a:srgbClr val="2E7AA1"/>
    <a:srgbClr val="2B7AA1"/>
    <a:srgbClr val="3C0078"/>
    <a:srgbClr val="FF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8DB7E3-0F5F-4412-84B6-A8BCDC2BF924}" v="2" dt="2023-12-06T05:59:50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 autoAdjust="0"/>
    <p:restoredTop sz="79532" autoAdjust="0"/>
  </p:normalViewPr>
  <p:slideViewPr>
    <p:cSldViewPr snapToGrid="0" showGuides="1">
      <p:cViewPr varScale="1">
        <p:scale>
          <a:sx n="90" d="100"/>
          <a:sy n="90" d="100"/>
        </p:scale>
        <p:origin x="972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28"/>
    </p:cViewPr>
  </p:sorterViewPr>
  <p:notesViewPr>
    <p:cSldViewPr snapToGrid="0" showGuides="1">
      <p:cViewPr varScale="1">
        <p:scale>
          <a:sx n="51" d="100"/>
          <a:sy n="51" d="100"/>
        </p:scale>
        <p:origin x="1836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theme" Target="theme/theme1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font" Target="fonts/font14.fntdata"/><Relationship Id="rId16" Type="http://schemas.openxmlformats.org/officeDocument/2006/relationships/slide" Target="slides/slide7.xml"/><Relationship Id="rId107" Type="http://schemas.openxmlformats.org/officeDocument/2006/relationships/font" Target="fonts/font9.fntdata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font" Target="fonts/font15.fntdata"/><Relationship Id="rId118" Type="http://schemas.openxmlformats.org/officeDocument/2006/relationships/tableStyles" Target="tableStyle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font" Target="fonts/font11.fntdata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font" Target="fonts/font12.fntdata"/><Relationship Id="rId115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font" Target="fonts/font13.fntdata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A495-8294-4213-80EA-2FB2B3EE0D3F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2D84-F9EC-4261-BCC9-A49D898D5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253FD-B2AC-45F5-8383-6C4D915E7678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D984-E9E9-4A64-BFBE-30B2023D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" Target="../slides/slide58.xml"/><Relationship Id="rId4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estonia.com/en/meetings-and-events-why-choose-estonia-202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0908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9E18-DFF6-43E0-8A58-16F3F2E94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91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8660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90901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092007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1770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9E18-DFF6-43E0-8A58-16F3F2E94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36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359004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6908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Aino"/>
              <a:cs typeface="Ain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29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9E18-DFF6-43E0-8A58-16F3F2E94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45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719216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2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347D5-4FAC-4680-98B4-091FCCA714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1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79215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32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89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347D5-4FAC-4680-98B4-091FCCA714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7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25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40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66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88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31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12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8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/>
                <a:cs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49053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92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139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399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13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500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47D5-4FAC-4680-98B4-091FCCA71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637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600078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24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87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9818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618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7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0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58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15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17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60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lvl="0" indent="0">
              <a:lnSpc>
                <a:spcPct val="114000"/>
              </a:lnSpc>
              <a:buFont typeface="Arial" pitchFamily="34" charset="0"/>
              <a:buNone/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D3CC1-999D-4C69-A5AD-E3FB9D73205D}" type="slidenum">
              <a:rPr kumimoji="0" lang="et-E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ino" panose="020006030405040202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t-E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ino" panose="020006030405040202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214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7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0033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76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755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68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lvl="0" indent="0">
              <a:lnSpc>
                <a:spcPct val="114000"/>
              </a:lnSpc>
              <a:buFont typeface="Arial" pitchFamily="34" charset="0"/>
              <a:buNone/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  <a:p>
            <a:pPr marL="0" lvl="0" indent="0">
              <a:lnSpc>
                <a:spcPct val="114000"/>
              </a:lnSpc>
              <a:buFont typeface="Arial" pitchFamily="34" charset="0"/>
              <a:buNone/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  <a:p>
            <a:pPr marL="0" lvl="0" indent="0">
              <a:lnSpc>
                <a:spcPct val="114000"/>
              </a:lnSpc>
              <a:buFont typeface="Arial" pitchFamily="34" charset="0"/>
              <a:buNone/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6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400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5978318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85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5859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0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282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37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761791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737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213294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D984-E9E9-4A64-BFBE-30B2023D3A1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04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6" name="Shape 4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6521248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52821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706293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064424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3" name="Shape 5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556944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4890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8428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25053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7" name="Shape 6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u="sng" dirty="0">
              <a:solidFill>
                <a:srgbClr val="0000F0"/>
              </a:solidFill>
              <a:uFill>
                <a:solidFill>
                  <a:srgbClr val="0000F0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21776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5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136508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23698100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26559086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230562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932252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94550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895444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64704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731443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155214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300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406248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901605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44326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00476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98853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69817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747547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313455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552006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705420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363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536189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376552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09980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8213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630338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74713914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492472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72422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55D3345-6186-49B0-B6E3-18C1158AB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90164013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1462242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39015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6275120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774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0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3628801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45285224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16702040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2" y="144380"/>
            <a:ext cx="7717153" cy="2592804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53120" y="4589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78719" y="3819370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95" y="788069"/>
            <a:ext cx="7656502" cy="5198204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90465" y="2424363"/>
            <a:ext cx="2649198" cy="1753770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75935792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5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1E1E4BA-95BF-40DE-8D02-59381F89CE33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6772186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9020636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9662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9149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098A5E8F-8603-4979-8271-4EC0F557E77F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5E436550-ECE4-4F97-94A7-25031C46A5B8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20136352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1482238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1676232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5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96063B1D-F1F2-4930-8BB2-E363818DACCC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84D4B8DB-1F5E-480D-AE40-1D5D06C5173D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2489934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95592138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2889764"/>
      </p:ext>
    </p:extLst>
  </p:cSld>
  <p:clrMapOvr>
    <a:masterClrMapping/>
  </p:clrMapOvr>
  <p:transition spd="slow">
    <p:push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3400627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Ful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3324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14100839"/>
      </p:ext>
    </p:extLst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605092"/>
      </p:ext>
    </p:extLst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0201789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671749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79837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592732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57259901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5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212679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23129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5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307176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554436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10944226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26363148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71456093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100753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100753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5472079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376867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33328662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5668649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9899157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107811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_Cen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980997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4467646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_Cen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6189335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6836511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_Cen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85378983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0130092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0813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3C40F7B6-9E8C-4C4A-B102-B6838ED86B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D3E23C6-1D2E-4BA5-BD2B-621CF99D4028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FFB4C9-9DB5-4F03-A3B9-83D2501A2183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5540571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09491430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161F90A5-BDAB-494C-9F11-BBA9E930C7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D9D20C39-5730-40A8-B128-F157336ADBEA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4196E8-DB0F-4581-B802-153256AA9D9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7839036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63462192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04CC8CD1-6D43-4BFE-A251-399626CA9E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A6772778-4656-4E59-BCD3-6DD1F984DA30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C89AC51-5B7D-4E5D-8602-140B10EDCE2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9298063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5123300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84765964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0000F0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0000F0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0000F0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2552721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70425141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2808219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630660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6203948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55460409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63476918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68634457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97105598"/>
      </p:ext>
    </p:extLst>
  </p:cSld>
  <p:clrMapOvr>
    <a:masterClrMapping/>
  </p:clrMapOvr>
  <p:transition spd="slow">
    <p:push dir="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55790051"/>
      </p:ext>
    </p:extLst>
  </p:cSld>
  <p:clrMapOvr>
    <a:masterClrMapping/>
  </p:clrMapOvr>
  <p:transition spd="slow">
    <p:push dir="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00102955"/>
      </p:ext>
    </p:extLst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14037910"/>
      </p:ext>
    </p:extLst>
  </p:cSld>
  <p:clrMapOvr>
    <a:masterClrMapping/>
  </p:clrMapOvr>
  <p:transition spd="slow">
    <p:push dir="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37908102"/>
      </p:ext>
    </p:extLst>
  </p:cSld>
  <p:clrMapOvr>
    <a:masterClrMapping/>
  </p:clrMapOvr>
  <p:transition spd="slow">
    <p:push dir="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1998720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0370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23072620"/>
      </p:ext>
    </p:extLst>
  </p:cSld>
  <p:clrMapOvr>
    <a:masterClrMapping/>
  </p:clrMapOvr>
  <p:transition spd="slow">
    <p:push dir="u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06072325"/>
      </p:ext>
    </p:extLst>
  </p:cSld>
  <p:clrMapOvr>
    <a:masterClrMapping/>
  </p:clrMapOvr>
  <p:transition spd="slow">
    <p:push dir="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31821543"/>
      </p:ext>
    </p:extLst>
  </p:cSld>
  <p:clrMapOvr>
    <a:masterClrMapping/>
  </p:clrMapOvr>
  <p:transition spd="slow">
    <p:push dir="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7489099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9091871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908453"/>
            <a:ext cx="7559676" cy="2328836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7402847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A1AA4B-54DD-4113-A85E-5E48A4C95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3412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34F266-2833-443E-BEB8-D16CB4661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989254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2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1" y="1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0651599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Partner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2"/>
            <a:ext cx="6119811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Partner logos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1"/>
            <a:ext cx="4964112" cy="1795561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1"/>
            <a:ext cx="4964112" cy="1795561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1" y="1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8EF268-C8D6-49C8-974E-545F68EDD96F}"/>
              </a:ext>
            </a:extLst>
          </p:cNvPr>
          <p:cNvSpPr/>
          <p:nvPr userDrawn="1"/>
        </p:nvSpPr>
        <p:spPr>
          <a:xfrm>
            <a:off x="623888" y="5717042"/>
            <a:ext cx="3384551" cy="520247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0078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43971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670460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99347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90" y="4133852"/>
            <a:ext cx="4824412" cy="2724151"/>
          </a:xfrm>
        </p:spPr>
        <p:txBody>
          <a:bodyPr/>
          <a:lstStyle>
            <a:lvl1pPr marL="228589" indent="-228589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34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898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39" indent="-171442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06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305246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uslaid_graafikutega_tu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3888" y="2276476"/>
            <a:ext cx="10944225" cy="3960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61950" indent="0">
              <a:buNone/>
              <a:defRPr/>
            </a:lvl3pPr>
            <a:lvl4pPr marL="542925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et-EE" dirty="0" err="1"/>
              <a:t>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883768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459073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_vasakull_tum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623888" y="658802"/>
            <a:ext cx="4824413" cy="9746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0">
                <a:solidFill>
                  <a:srgbClr val="FFFFFF"/>
                </a:solidFill>
              </a:defRPr>
            </a:lvl1pPr>
          </a:lstStyle>
          <a:p>
            <a:r>
              <a:t>Click to edit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6743701" y="1032733"/>
            <a:ext cx="4824415" cy="12437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>
                <a:solidFill>
                  <a:srgbClr val="BAE6E8"/>
                </a:solidFill>
              </a:defRPr>
            </a:lvl1pPr>
          </a:lstStyle>
          <a:p>
            <a:r>
              <a:t>Click to edit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4"/>
          </p:nvPr>
        </p:nvSpPr>
        <p:spPr>
          <a:xfrm>
            <a:off x="6743701" y="3429000"/>
            <a:ext cx="4824413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defTabSz="457200">
              <a:lnSpc>
                <a:spcPct val="100000"/>
              </a:lnSpc>
              <a:spcBef>
                <a:spcPts val="100"/>
              </a:spcBef>
              <a:buClr>
                <a:srgbClr val="BAE6E8"/>
              </a:buClr>
              <a:buSzPct val="100000"/>
              <a:buFont typeface="Arial"/>
              <a:defRPr sz="1800">
                <a:solidFill>
                  <a:srgbClr val="BAE6E8"/>
                </a:solidFill>
              </a:defRPr>
            </a:lvl1pPr>
          </a:lstStyle>
          <a:p>
            <a: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BAE6E8"/>
              </a:buClr>
              <a:buSzPct val="100000"/>
              <a:buFont typeface="Arial"/>
              <a:defRPr sz="1800">
                <a:solidFill>
                  <a:srgbClr val="BAE6E8"/>
                </a:solidFill>
              </a:defRPr>
            </a:pPr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5"/>
          </p:nvPr>
        </p:nvSpPr>
        <p:spPr>
          <a:xfrm rot="16200000">
            <a:off x="-960439" y="4652962"/>
            <a:ext cx="2808290" cy="3603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100"/>
              </a:spcBef>
              <a:buClrTx/>
              <a:buSzTx/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pPr marL="0" indent="0" defTabSz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5892800" y="6172201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671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7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23888" y="658802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2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9" y="4707733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1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9525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990075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00982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3A3A85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96249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95659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931259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72884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02228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242412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396099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973222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994335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077748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80018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23039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485814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91329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621237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_Dark_2Co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3886" y="658801"/>
            <a:ext cx="10946876" cy="974639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1633440"/>
            <a:ext cx="10946874" cy="64303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3429000"/>
            <a:ext cx="4964113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sp>
        <p:nvSpPr>
          <p:cNvPr id="152" name="Teksti kohatäide 3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3429000"/>
            <a:ext cx="4964112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grpSp>
        <p:nvGrpSpPr>
          <p:cNvPr id="202" name="Group 27"/>
          <p:cNvGrpSpPr/>
          <p:nvPr/>
        </p:nvGrpSpPr>
        <p:grpSpPr>
          <a:xfrm>
            <a:off x="7913089" y="6466809"/>
            <a:ext cx="4015387" cy="154801"/>
            <a:chOff x="0" y="0"/>
            <a:chExt cx="8030771" cy="309600"/>
          </a:xfrm>
        </p:grpSpPr>
        <p:sp>
          <p:nvSpPr>
            <p:cNvPr id="153" name="Freeform 5"/>
            <p:cNvSpPr/>
            <p:nvPr/>
          </p:nvSpPr>
          <p:spPr>
            <a:xfrm>
              <a:off x="1237353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4" name="Freeform 6"/>
            <p:cNvSpPr/>
            <p:nvPr/>
          </p:nvSpPr>
          <p:spPr>
            <a:xfrm>
              <a:off x="1387970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5" name="Freeform 7"/>
            <p:cNvSpPr/>
            <p:nvPr/>
          </p:nvSpPr>
          <p:spPr>
            <a:xfrm>
              <a:off x="14747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6" name="Freeform 8"/>
            <p:cNvSpPr/>
            <p:nvPr/>
          </p:nvSpPr>
          <p:spPr>
            <a:xfrm>
              <a:off x="1572056" y="62756"/>
              <a:ext cx="12969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474" y="21600"/>
                    <a:pt x="12025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689" y="2600"/>
                  </a:cubicBezTo>
                  <a:cubicBezTo>
                    <a:pt x="6458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7" name="Freeform 9"/>
            <p:cNvSpPr/>
            <p:nvPr/>
          </p:nvSpPr>
          <p:spPr>
            <a:xfrm>
              <a:off x="1712213" y="65894"/>
              <a:ext cx="140158" cy="13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974"/>
                  </a:lnTo>
                  <a:lnTo>
                    <a:pt x="12734" y="21600"/>
                  </a:lnTo>
                  <a:lnTo>
                    <a:pt x="8704" y="21600"/>
                  </a:lnTo>
                  <a:lnTo>
                    <a:pt x="0" y="974"/>
                  </a:lnTo>
                  <a:lnTo>
                    <a:pt x="0" y="0"/>
                  </a:lnTo>
                  <a:lnTo>
                    <a:pt x="3224" y="0"/>
                  </a:lnTo>
                  <a:lnTo>
                    <a:pt x="9672" y="16241"/>
                  </a:lnTo>
                  <a:lnTo>
                    <a:pt x="10316" y="18514"/>
                  </a:lnTo>
                  <a:lnTo>
                    <a:pt x="10961" y="18514"/>
                  </a:lnTo>
                  <a:lnTo>
                    <a:pt x="11767" y="16403"/>
                  </a:lnTo>
                  <a:lnTo>
                    <a:pt x="18215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8" name="Freeform 10"/>
            <p:cNvSpPr/>
            <p:nvPr/>
          </p:nvSpPr>
          <p:spPr>
            <a:xfrm>
              <a:off x="1861783" y="4183"/>
              <a:ext cx="140158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6151"/>
                  </a:moveTo>
                  <a:cubicBezTo>
                    <a:pt x="17238" y="6151"/>
                    <a:pt x="21600" y="9155"/>
                    <a:pt x="21600" y="13732"/>
                  </a:cubicBezTo>
                  <a:cubicBezTo>
                    <a:pt x="21600" y="18596"/>
                    <a:pt x="17446" y="21600"/>
                    <a:pt x="10800" y="21600"/>
                  </a:cubicBezTo>
                  <a:cubicBezTo>
                    <a:pt x="4154" y="21600"/>
                    <a:pt x="0" y="18453"/>
                    <a:pt x="0" y="13875"/>
                  </a:cubicBezTo>
                  <a:cubicBezTo>
                    <a:pt x="0" y="9155"/>
                    <a:pt x="4362" y="6151"/>
                    <a:pt x="10800" y="6151"/>
                  </a:cubicBezTo>
                  <a:close/>
                  <a:moveTo>
                    <a:pt x="10800" y="19597"/>
                  </a:moveTo>
                  <a:cubicBezTo>
                    <a:pt x="14954" y="19597"/>
                    <a:pt x="18069" y="17452"/>
                    <a:pt x="18069" y="13875"/>
                  </a:cubicBezTo>
                  <a:cubicBezTo>
                    <a:pt x="18069" y="10156"/>
                    <a:pt x="14954" y="8011"/>
                    <a:pt x="10800" y="8011"/>
                  </a:cubicBezTo>
                  <a:cubicBezTo>
                    <a:pt x="6854" y="8011"/>
                    <a:pt x="3531" y="10156"/>
                    <a:pt x="3531" y="13875"/>
                  </a:cubicBezTo>
                  <a:cubicBezTo>
                    <a:pt x="3531" y="17452"/>
                    <a:pt x="6854" y="19597"/>
                    <a:pt x="10800" y="19597"/>
                  </a:cubicBezTo>
                  <a:close/>
                  <a:moveTo>
                    <a:pt x="13915" y="1430"/>
                  </a:moveTo>
                  <a:cubicBezTo>
                    <a:pt x="14538" y="1430"/>
                    <a:pt x="15369" y="1001"/>
                    <a:pt x="15577" y="286"/>
                  </a:cubicBezTo>
                  <a:cubicBezTo>
                    <a:pt x="17862" y="715"/>
                    <a:pt x="17862" y="715"/>
                    <a:pt x="17862" y="715"/>
                  </a:cubicBezTo>
                  <a:cubicBezTo>
                    <a:pt x="17238" y="2289"/>
                    <a:pt x="15785" y="3147"/>
                    <a:pt x="13708" y="3147"/>
                  </a:cubicBezTo>
                  <a:cubicBezTo>
                    <a:pt x="10592" y="3147"/>
                    <a:pt x="9762" y="1717"/>
                    <a:pt x="7892" y="1717"/>
                  </a:cubicBezTo>
                  <a:cubicBezTo>
                    <a:pt x="7269" y="1717"/>
                    <a:pt x="6231" y="1717"/>
                    <a:pt x="5815" y="2861"/>
                  </a:cubicBezTo>
                  <a:cubicBezTo>
                    <a:pt x="3738" y="2146"/>
                    <a:pt x="3738" y="2146"/>
                    <a:pt x="3738" y="2146"/>
                  </a:cubicBezTo>
                  <a:cubicBezTo>
                    <a:pt x="4569" y="429"/>
                    <a:pt x="6231" y="0"/>
                    <a:pt x="8100" y="0"/>
                  </a:cubicBezTo>
                  <a:cubicBezTo>
                    <a:pt x="10800" y="0"/>
                    <a:pt x="11631" y="1430"/>
                    <a:pt x="13915" y="143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9" name="Freeform 11"/>
            <p:cNvSpPr/>
            <p:nvPr/>
          </p:nvSpPr>
          <p:spPr>
            <a:xfrm>
              <a:off x="20165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343" y="7513"/>
                    <a:pt x="12343" y="7513"/>
                    <a:pt x="12343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6171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2343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0" name="Rectangle 12"/>
            <p:cNvSpPr/>
            <p:nvPr/>
          </p:nvSpPr>
          <p:spPr>
            <a:xfrm>
              <a:off x="2120506" y="-1"/>
              <a:ext cx="25401" cy="205005"/>
            </a:xfrm>
            <a:prstGeom prst="rect">
              <a:avLst/>
            </a:pr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1" name="Freeform 13"/>
            <p:cNvSpPr/>
            <p:nvPr/>
          </p:nvSpPr>
          <p:spPr>
            <a:xfrm>
              <a:off x="2180796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391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2" name="Freeform 14"/>
            <p:cNvSpPr/>
            <p:nvPr/>
          </p:nvSpPr>
          <p:spPr>
            <a:xfrm>
              <a:off x="2335596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3" name="Freeform 15"/>
            <p:cNvSpPr/>
            <p:nvPr/>
          </p:nvSpPr>
          <p:spPr>
            <a:xfrm>
              <a:off x="2460064" y="62756"/>
              <a:ext cx="131790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4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400"/>
                  </a:cubicBezTo>
                  <a:cubicBezTo>
                    <a:pt x="20498" y="16400"/>
                    <a:pt x="20498" y="16400"/>
                    <a:pt x="20498" y="164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600"/>
                    <a:pt x="10800" y="2600"/>
                  </a:cubicBezTo>
                  <a:cubicBezTo>
                    <a:pt x="6612" y="26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4" name="Freeform 16"/>
            <p:cNvSpPr/>
            <p:nvPr/>
          </p:nvSpPr>
          <p:spPr>
            <a:xfrm>
              <a:off x="2677621" y="7321"/>
              <a:ext cx="181995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0" y="0"/>
                  </a:moveTo>
                  <a:lnTo>
                    <a:pt x="13034" y="0"/>
                  </a:lnTo>
                  <a:lnTo>
                    <a:pt x="21600" y="20914"/>
                  </a:lnTo>
                  <a:lnTo>
                    <a:pt x="21600" y="21600"/>
                  </a:lnTo>
                  <a:lnTo>
                    <a:pt x="18869" y="21600"/>
                  </a:lnTo>
                  <a:lnTo>
                    <a:pt x="15766" y="13943"/>
                  </a:lnTo>
                  <a:lnTo>
                    <a:pt x="5586" y="13943"/>
                  </a:lnTo>
                  <a:lnTo>
                    <a:pt x="2607" y="21600"/>
                  </a:lnTo>
                  <a:lnTo>
                    <a:pt x="0" y="21600"/>
                  </a:lnTo>
                  <a:lnTo>
                    <a:pt x="0" y="20914"/>
                  </a:lnTo>
                  <a:lnTo>
                    <a:pt x="8690" y="0"/>
                  </a:lnTo>
                  <a:close/>
                  <a:moveTo>
                    <a:pt x="6579" y="11657"/>
                  </a:moveTo>
                  <a:lnTo>
                    <a:pt x="14772" y="11657"/>
                  </a:lnTo>
                  <a:lnTo>
                    <a:pt x="11172" y="3086"/>
                  </a:lnTo>
                  <a:lnTo>
                    <a:pt x="10800" y="1714"/>
                  </a:lnTo>
                  <a:lnTo>
                    <a:pt x="10552" y="1714"/>
                  </a:lnTo>
                  <a:lnTo>
                    <a:pt x="10055" y="3086"/>
                  </a:lnTo>
                  <a:lnTo>
                    <a:pt x="6579" y="11657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5" name="Freeform 17"/>
            <p:cNvSpPr/>
            <p:nvPr/>
          </p:nvSpPr>
          <p:spPr>
            <a:xfrm>
              <a:off x="2886810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557" y="208"/>
                    <a:pt x="6557" y="208"/>
                    <a:pt x="6557" y="208"/>
                  </a:cubicBezTo>
                  <a:cubicBezTo>
                    <a:pt x="6557" y="3946"/>
                    <a:pt x="6557" y="3946"/>
                    <a:pt x="6557" y="3946"/>
                  </a:cubicBezTo>
                  <a:cubicBezTo>
                    <a:pt x="7714" y="3946"/>
                    <a:pt x="7714" y="3946"/>
                    <a:pt x="7714" y="3946"/>
                  </a:cubicBezTo>
                  <a:cubicBezTo>
                    <a:pt x="8486" y="1454"/>
                    <a:pt x="11571" y="0"/>
                    <a:pt x="162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6200" y="3115"/>
                    <a:pt x="16200" y="3115"/>
                    <a:pt x="16200" y="3115"/>
                  </a:cubicBezTo>
                  <a:cubicBezTo>
                    <a:pt x="11571" y="3115"/>
                    <a:pt x="7329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6" name="Freeform 18"/>
            <p:cNvSpPr/>
            <p:nvPr/>
          </p:nvSpPr>
          <p:spPr>
            <a:xfrm>
              <a:off x="2969440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7" name="Freeform 19"/>
            <p:cNvSpPr/>
            <p:nvPr/>
          </p:nvSpPr>
          <p:spPr>
            <a:xfrm>
              <a:off x="3128423" y="63802"/>
              <a:ext cx="122377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02" y="8308"/>
                  </a:moveTo>
                  <a:cubicBezTo>
                    <a:pt x="17802" y="4777"/>
                    <a:pt x="14954" y="2908"/>
                    <a:pt x="10919" y="2908"/>
                  </a:cubicBezTo>
                  <a:cubicBezTo>
                    <a:pt x="8070" y="2908"/>
                    <a:pt x="3798" y="4777"/>
                    <a:pt x="3798" y="7892"/>
                  </a:cubicBezTo>
                  <a:cubicBezTo>
                    <a:pt x="3798" y="21600"/>
                    <a:pt x="3798" y="21600"/>
                    <a:pt x="3798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60" y="208"/>
                    <a:pt x="3560" y="208"/>
                    <a:pt x="3560" y="208"/>
                  </a:cubicBezTo>
                  <a:cubicBezTo>
                    <a:pt x="3560" y="3946"/>
                    <a:pt x="3560" y="3946"/>
                    <a:pt x="3560" y="3946"/>
                  </a:cubicBezTo>
                  <a:cubicBezTo>
                    <a:pt x="4273" y="3946"/>
                    <a:pt x="4273" y="3946"/>
                    <a:pt x="4273" y="3946"/>
                  </a:cubicBezTo>
                  <a:cubicBezTo>
                    <a:pt x="5697" y="1038"/>
                    <a:pt x="9020" y="0"/>
                    <a:pt x="12343" y="0"/>
                  </a:cubicBezTo>
                  <a:cubicBezTo>
                    <a:pt x="17802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02" y="21600"/>
                    <a:pt x="17802" y="21600"/>
                    <a:pt x="17802" y="21600"/>
                  </a:cubicBezTo>
                  <a:lnTo>
                    <a:pt x="17802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8" name="Freeform 20"/>
            <p:cNvSpPr/>
            <p:nvPr/>
          </p:nvSpPr>
          <p:spPr>
            <a:xfrm>
              <a:off x="3279040" y="2091"/>
              <a:ext cx="134928" cy="20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21316"/>
                    <a:pt x="21600" y="21316"/>
                    <a:pt x="21600" y="21316"/>
                  </a:cubicBezTo>
                  <a:cubicBezTo>
                    <a:pt x="17928" y="21316"/>
                    <a:pt x="17928" y="21316"/>
                    <a:pt x="17928" y="21316"/>
                  </a:cubicBezTo>
                  <a:cubicBezTo>
                    <a:pt x="17928" y="19468"/>
                    <a:pt x="17928" y="19468"/>
                    <a:pt x="17928" y="19468"/>
                  </a:cubicBezTo>
                  <a:cubicBezTo>
                    <a:pt x="17280" y="19468"/>
                    <a:pt x="17280" y="19468"/>
                    <a:pt x="17280" y="19468"/>
                  </a:cubicBezTo>
                  <a:cubicBezTo>
                    <a:pt x="15552" y="20889"/>
                    <a:pt x="13392" y="21600"/>
                    <a:pt x="10584" y="21600"/>
                  </a:cubicBezTo>
                  <a:cubicBezTo>
                    <a:pt x="4536" y="21600"/>
                    <a:pt x="0" y="18616"/>
                    <a:pt x="0" y="14211"/>
                  </a:cubicBezTo>
                  <a:cubicBezTo>
                    <a:pt x="0" y="9379"/>
                    <a:pt x="5184" y="6395"/>
                    <a:pt x="11232" y="6395"/>
                  </a:cubicBezTo>
                  <a:cubicBezTo>
                    <a:pt x="13824" y="6395"/>
                    <a:pt x="17280" y="7247"/>
                    <a:pt x="17928" y="8668"/>
                  </a:cubicBezTo>
                  <a:cubicBezTo>
                    <a:pt x="17928" y="0"/>
                    <a:pt x="17928" y="0"/>
                    <a:pt x="17928" y="0"/>
                  </a:cubicBezTo>
                  <a:lnTo>
                    <a:pt x="21600" y="0"/>
                  </a:lnTo>
                  <a:close/>
                  <a:moveTo>
                    <a:pt x="17928" y="15489"/>
                  </a:moveTo>
                  <a:cubicBezTo>
                    <a:pt x="17928" y="11511"/>
                    <a:pt x="17928" y="11511"/>
                    <a:pt x="17928" y="11511"/>
                  </a:cubicBezTo>
                  <a:cubicBezTo>
                    <a:pt x="17928" y="9521"/>
                    <a:pt x="15120" y="8384"/>
                    <a:pt x="11664" y="8384"/>
                  </a:cubicBezTo>
                  <a:cubicBezTo>
                    <a:pt x="7776" y="8384"/>
                    <a:pt x="3672" y="10232"/>
                    <a:pt x="3672" y="14068"/>
                  </a:cubicBezTo>
                  <a:cubicBezTo>
                    <a:pt x="3672" y="17621"/>
                    <a:pt x="7560" y="19611"/>
                    <a:pt x="11664" y="19611"/>
                  </a:cubicBezTo>
                  <a:cubicBezTo>
                    <a:pt x="14904" y="19611"/>
                    <a:pt x="17928" y="17763"/>
                    <a:pt x="17928" y="154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9" name="Freeform 21"/>
            <p:cNvSpPr/>
            <p:nvPr/>
          </p:nvSpPr>
          <p:spPr>
            <a:xfrm>
              <a:off x="3443253" y="62756"/>
              <a:ext cx="11819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027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600"/>
                    <a:pt x="1964" y="2600"/>
                    <a:pt x="1964" y="2600"/>
                  </a:cubicBezTo>
                  <a:cubicBezTo>
                    <a:pt x="3927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0" name="Freeform 22"/>
            <p:cNvSpPr/>
            <p:nvPr/>
          </p:nvSpPr>
          <p:spPr>
            <a:xfrm>
              <a:off x="3598053" y="63802"/>
              <a:ext cx="222788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7892"/>
                  </a:moveTo>
                  <a:cubicBezTo>
                    <a:pt x="9818" y="4777"/>
                    <a:pt x="8247" y="2908"/>
                    <a:pt x="6022" y="2908"/>
                  </a:cubicBezTo>
                  <a:cubicBezTo>
                    <a:pt x="4582" y="2908"/>
                    <a:pt x="2225" y="4777"/>
                    <a:pt x="2095" y="7892"/>
                  </a:cubicBezTo>
                  <a:cubicBezTo>
                    <a:pt x="2095" y="21600"/>
                    <a:pt x="2095" y="21600"/>
                    <a:pt x="2095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2095" y="208"/>
                    <a:pt x="2095" y="208"/>
                    <a:pt x="2095" y="208"/>
                  </a:cubicBezTo>
                  <a:cubicBezTo>
                    <a:pt x="2095" y="3946"/>
                    <a:pt x="2095" y="3946"/>
                    <a:pt x="2095" y="3946"/>
                  </a:cubicBezTo>
                  <a:cubicBezTo>
                    <a:pt x="2356" y="3946"/>
                    <a:pt x="2356" y="3946"/>
                    <a:pt x="2356" y="3946"/>
                  </a:cubicBezTo>
                  <a:cubicBezTo>
                    <a:pt x="3273" y="1038"/>
                    <a:pt x="5105" y="0"/>
                    <a:pt x="6676" y="0"/>
                  </a:cubicBezTo>
                  <a:cubicBezTo>
                    <a:pt x="9425" y="0"/>
                    <a:pt x="10735" y="1869"/>
                    <a:pt x="11258" y="4362"/>
                  </a:cubicBezTo>
                  <a:cubicBezTo>
                    <a:pt x="11651" y="4362"/>
                    <a:pt x="11651" y="4362"/>
                    <a:pt x="11651" y="4362"/>
                  </a:cubicBezTo>
                  <a:cubicBezTo>
                    <a:pt x="12436" y="1454"/>
                    <a:pt x="14662" y="0"/>
                    <a:pt x="16364" y="0"/>
                  </a:cubicBezTo>
                  <a:cubicBezTo>
                    <a:pt x="19505" y="0"/>
                    <a:pt x="21600" y="2285"/>
                    <a:pt x="21600" y="7685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9505" y="21600"/>
                    <a:pt x="19505" y="21600"/>
                    <a:pt x="19505" y="21600"/>
                  </a:cubicBezTo>
                  <a:cubicBezTo>
                    <a:pt x="19505" y="7892"/>
                    <a:pt x="19505" y="7892"/>
                    <a:pt x="19505" y="7892"/>
                  </a:cubicBezTo>
                  <a:cubicBezTo>
                    <a:pt x="19505" y="4777"/>
                    <a:pt x="17935" y="2908"/>
                    <a:pt x="15840" y="2908"/>
                  </a:cubicBezTo>
                  <a:cubicBezTo>
                    <a:pt x="14400" y="2908"/>
                    <a:pt x="11913" y="4985"/>
                    <a:pt x="11913" y="8100"/>
                  </a:cubicBezTo>
                  <a:cubicBezTo>
                    <a:pt x="11913" y="21600"/>
                    <a:pt x="11913" y="21600"/>
                    <a:pt x="11913" y="21600"/>
                  </a:cubicBezTo>
                  <a:cubicBezTo>
                    <a:pt x="9818" y="21600"/>
                    <a:pt x="9818" y="21600"/>
                    <a:pt x="9818" y="21600"/>
                  </a:cubicBezTo>
                  <a:lnTo>
                    <a:pt x="9818" y="78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1" name="Freeform 23"/>
            <p:cNvSpPr/>
            <p:nvPr/>
          </p:nvSpPr>
          <p:spPr>
            <a:xfrm>
              <a:off x="38541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2" name="Freeform 24"/>
            <p:cNvSpPr/>
            <p:nvPr/>
          </p:nvSpPr>
          <p:spPr>
            <a:xfrm>
              <a:off x="3909745" y="62756"/>
              <a:ext cx="106687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6835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461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3" name="Freeform 25"/>
            <p:cNvSpPr/>
            <p:nvPr/>
          </p:nvSpPr>
          <p:spPr>
            <a:xfrm>
              <a:off x="4033166" y="62756"/>
              <a:ext cx="130745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239" y="18800"/>
                    <a:pt x="12247" y="18800"/>
                  </a:cubicBezTo>
                  <a:cubicBezTo>
                    <a:pt x="14474" y="18800"/>
                    <a:pt x="17369" y="18000"/>
                    <a:pt x="19819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260" y="21000"/>
                    <a:pt x="14697" y="21600"/>
                    <a:pt x="12247" y="21600"/>
                  </a:cubicBezTo>
                  <a:cubicBezTo>
                    <a:pt x="4454" y="21600"/>
                    <a:pt x="0" y="18000"/>
                    <a:pt x="0" y="10600"/>
                  </a:cubicBezTo>
                  <a:cubicBezTo>
                    <a:pt x="0" y="4800"/>
                    <a:pt x="4008" y="0"/>
                    <a:pt x="10911" y="0"/>
                  </a:cubicBezTo>
                  <a:cubicBezTo>
                    <a:pt x="18705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814" y="8400"/>
                    <a:pt x="17814" y="8400"/>
                    <a:pt x="17814" y="8400"/>
                  </a:cubicBezTo>
                  <a:cubicBezTo>
                    <a:pt x="17592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4" name="Freeform 26"/>
            <p:cNvSpPr/>
            <p:nvPr/>
          </p:nvSpPr>
          <p:spPr>
            <a:xfrm>
              <a:off x="4255953" y="4183"/>
              <a:ext cx="152709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78"/>
                  </a:moveTo>
                  <a:cubicBezTo>
                    <a:pt x="765" y="15878"/>
                    <a:pt x="765" y="15878"/>
                    <a:pt x="765" y="15878"/>
                  </a:cubicBezTo>
                  <a:cubicBezTo>
                    <a:pt x="3441" y="17881"/>
                    <a:pt x="7837" y="19311"/>
                    <a:pt x="11469" y="19311"/>
                  </a:cubicBezTo>
                  <a:cubicBezTo>
                    <a:pt x="16057" y="19311"/>
                    <a:pt x="18350" y="17452"/>
                    <a:pt x="18350" y="15878"/>
                  </a:cubicBezTo>
                  <a:cubicBezTo>
                    <a:pt x="18350" y="13303"/>
                    <a:pt x="14527" y="12588"/>
                    <a:pt x="10704" y="12016"/>
                  </a:cubicBezTo>
                  <a:cubicBezTo>
                    <a:pt x="5926" y="11158"/>
                    <a:pt x="382" y="10299"/>
                    <a:pt x="382" y="5865"/>
                  </a:cubicBezTo>
                  <a:cubicBezTo>
                    <a:pt x="382" y="2575"/>
                    <a:pt x="4396" y="0"/>
                    <a:pt x="11278" y="0"/>
                  </a:cubicBezTo>
                  <a:cubicBezTo>
                    <a:pt x="15292" y="0"/>
                    <a:pt x="18924" y="1144"/>
                    <a:pt x="20644" y="2289"/>
                  </a:cubicBezTo>
                  <a:cubicBezTo>
                    <a:pt x="20644" y="4577"/>
                    <a:pt x="20644" y="4577"/>
                    <a:pt x="20644" y="4577"/>
                  </a:cubicBezTo>
                  <a:cubicBezTo>
                    <a:pt x="19688" y="4577"/>
                    <a:pt x="19688" y="4577"/>
                    <a:pt x="19688" y="4577"/>
                  </a:cubicBezTo>
                  <a:cubicBezTo>
                    <a:pt x="17777" y="3290"/>
                    <a:pt x="14527" y="2146"/>
                    <a:pt x="10513" y="2146"/>
                  </a:cubicBezTo>
                  <a:cubicBezTo>
                    <a:pt x="6308" y="2146"/>
                    <a:pt x="3632" y="3862"/>
                    <a:pt x="3632" y="5865"/>
                  </a:cubicBezTo>
                  <a:cubicBezTo>
                    <a:pt x="3632" y="8297"/>
                    <a:pt x="7455" y="9012"/>
                    <a:pt x="11087" y="9727"/>
                  </a:cubicBezTo>
                  <a:cubicBezTo>
                    <a:pt x="15865" y="10585"/>
                    <a:pt x="21600" y="11301"/>
                    <a:pt x="21600" y="15878"/>
                  </a:cubicBezTo>
                  <a:cubicBezTo>
                    <a:pt x="21600" y="19025"/>
                    <a:pt x="17968" y="21600"/>
                    <a:pt x="11469" y="21600"/>
                  </a:cubicBezTo>
                  <a:cubicBezTo>
                    <a:pt x="6881" y="21600"/>
                    <a:pt x="3441" y="20742"/>
                    <a:pt x="0" y="18739"/>
                  </a:cubicBezTo>
                  <a:lnTo>
                    <a:pt x="0" y="158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5" name="Freeform 27"/>
            <p:cNvSpPr/>
            <p:nvPr/>
          </p:nvSpPr>
          <p:spPr>
            <a:xfrm>
              <a:off x="44346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6" name="Freeform 28"/>
            <p:cNvSpPr/>
            <p:nvPr/>
          </p:nvSpPr>
          <p:spPr>
            <a:xfrm>
              <a:off x="4497566" y="-1"/>
              <a:ext cx="121331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60" y="12445"/>
                  </a:moveTo>
                  <a:cubicBezTo>
                    <a:pt x="17760" y="10013"/>
                    <a:pt x="14880" y="8726"/>
                    <a:pt x="11040" y="8726"/>
                  </a:cubicBezTo>
                  <a:cubicBezTo>
                    <a:pt x="8160" y="8726"/>
                    <a:pt x="4080" y="10013"/>
                    <a:pt x="3840" y="12159"/>
                  </a:cubicBezTo>
                  <a:cubicBezTo>
                    <a:pt x="3840" y="21600"/>
                    <a:pt x="3840" y="21600"/>
                    <a:pt x="384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40" y="0"/>
                    <a:pt x="3840" y="0"/>
                    <a:pt x="3840" y="0"/>
                  </a:cubicBezTo>
                  <a:cubicBezTo>
                    <a:pt x="3840" y="9441"/>
                    <a:pt x="3840" y="9441"/>
                    <a:pt x="3840" y="9441"/>
                  </a:cubicBezTo>
                  <a:cubicBezTo>
                    <a:pt x="4320" y="9441"/>
                    <a:pt x="4320" y="9441"/>
                    <a:pt x="4320" y="9441"/>
                  </a:cubicBezTo>
                  <a:cubicBezTo>
                    <a:pt x="5760" y="7438"/>
                    <a:pt x="8880" y="6723"/>
                    <a:pt x="12240" y="6723"/>
                  </a:cubicBezTo>
                  <a:cubicBezTo>
                    <a:pt x="17760" y="6723"/>
                    <a:pt x="21600" y="8297"/>
                    <a:pt x="21600" y="12159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760" y="21600"/>
                    <a:pt x="17760" y="21600"/>
                    <a:pt x="17760" y="21600"/>
                  </a:cubicBezTo>
                  <a:lnTo>
                    <a:pt x="17760" y="12445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7" name="Freeform 29"/>
            <p:cNvSpPr/>
            <p:nvPr/>
          </p:nvSpPr>
          <p:spPr>
            <a:xfrm>
              <a:off x="4635631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8" name="Freeform 30"/>
            <p:cNvSpPr/>
            <p:nvPr/>
          </p:nvSpPr>
          <p:spPr>
            <a:xfrm>
              <a:off x="4733950" y="62756"/>
              <a:ext cx="119239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727" y="20600"/>
                    <a:pt x="12027" y="21600"/>
                    <a:pt x="8591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6936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455" y="5600"/>
                  </a:cubicBezTo>
                  <a:cubicBezTo>
                    <a:pt x="1718" y="5600"/>
                    <a:pt x="1718" y="5600"/>
                    <a:pt x="1718" y="5600"/>
                  </a:cubicBezTo>
                  <a:cubicBezTo>
                    <a:pt x="1718" y="2600"/>
                    <a:pt x="1718" y="2600"/>
                    <a:pt x="1718" y="2600"/>
                  </a:cubicBezTo>
                  <a:cubicBezTo>
                    <a:pt x="3927" y="1200"/>
                    <a:pt x="6873" y="0"/>
                    <a:pt x="10800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3927" y="13000"/>
                    <a:pt x="3927" y="15400"/>
                  </a:cubicBezTo>
                  <a:cubicBezTo>
                    <a:pt x="3927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9" name="Freeform 31"/>
            <p:cNvSpPr/>
            <p:nvPr/>
          </p:nvSpPr>
          <p:spPr>
            <a:xfrm>
              <a:off x="4883520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663" y="19000"/>
                  </a:cubicBezTo>
                  <a:cubicBezTo>
                    <a:pt x="15038" y="19000"/>
                    <a:pt x="17499" y="18000"/>
                    <a:pt x="17499" y="15800"/>
                  </a:cubicBezTo>
                  <a:cubicBezTo>
                    <a:pt x="17499" y="11600"/>
                    <a:pt x="0" y="12800"/>
                    <a:pt x="0" y="5800"/>
                  </a:cubicBezTo>
                  <a:cubicBezTo>
                    <a:pt x="0" y="2400"/>
                    <a:pt x="3828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8046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0" name="Freeform 32"/>
            <p:cNvSpPr/>
            <p:nvPr/>
          </p:nvSpPr>
          <p:spPr>
            <a:xfrm>
              <a:off x="5018447" y="65894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7843" y="21392"/>
                    <a:pt x="17843" y="21392"/>
                    <a:pt x="17843" y="21392"/>
                  </a:cubicBezTo>
                  <a:cubicBezTo>
                    <a:pt x="17843" y="17654"/>
                    <a:pt x="17843" y="17654"/>
                    <a:pt x="17843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157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1" name="Freeform 33"/>
            <p:cNvSpPr/>
            <p:nvPr/>
          </p:nvSpPr>
          <p:spPr>
            <a:xfrm>
              <a:off x="5163834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2" name="Freeform 34"/>
            <p:cNvSpPr/>
            <p:nvPr/>
          </p:nvSpPr>
          <p:spPr>
            <a:xfrm>
              <a:off x="5268428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809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965" y="20562"/>
                    <a:pt x="12678" y="21600"/>
                    <a:pt x="9391" y="21600"/>
                  </a:cubicBezTo>
                  <a:cubicBezTo>
                    <a:pt x="3991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3" name="Freeform 35"/>
            <p:cNvSpPr/>
            <p:nvPr/>
          </p:nvSpPr>
          <p:spPr>
            <a:xfrm>
              <a:off x="5423229" y="62756"/>
              <a:ext cx="10773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620" y="16000"/>
                    <a:pt x="1620" y="16000"/>
                    <a:pt x="1620" y="16000"/>
                  </a:cubicBezTo>
                  <a:cubicBezTo>
                    <a:pt x="2970" y="17600"/>
                    <a:pt x="7020" y="19000"/>
                    <a:pt x="10530" y="19000"/>
                  </a:cubicBezTo>
                  <a:cubicBezTo>
                    <a:pt x="14850" y="19000"/>
                    <a:pt x="17280" y="18000"/>
                    <a:pt x="17280" y="15800"/>
                  </a:cubicBezTo>
                  <a:cubicBezTo>
                    <a:pt x="17280" y="11600"/>
                    <a:pt x="270" y="12800"/>
                    <a:pt x="270" y="5800"/>
                  </a:cubicBezTo>
                  <a:cubicBezTo>
                    <a:pt x="270" y="2400"/>
                    <a:pt x="3780" y="0"/>
                    <a:pt x="11070" y="0"/>
                  </a:cubicBezTo>
                  <a:cubicBezTo>
                    <a:pt x="15390" y="0"/>
                    <a:pt x="18360" y="1000"/>
                    <a:pt x="19980" y="1800"/>
                  </a:cubicBezTo>
                  <a:cubicBezTo>
                    <a:pt x="19980" y="5000"/>
                    <a:pt x="19980" y="5000"/>
                    <a:pt x="19980" y="5000"/>
                  </a:cubicBezTo>
                  <a:cubicBezTo>
                    <a:pt x="18900" y="5000"/>
                    <a:pt x="18900" y="5000"/>
                    <a:pt x="18900" y="5000"/>
                  </a:cubicBezTo>
                  <a:cubicBezTo>
                    <a:pt x="17820" y="4200"/>
                    <a:pt x="15120" y="2600"/>
                    <a:pt x="11070" y="2600"/>
                  </a:cubicBezTo>
                  <a:cubicBezTo>
                    <a:pt x="6480" y="2600"/>
                    <a:pt x="4320" y="3800"/>
                    <a:pt x="4320" y="5400"/>
                  </a:cubicBezTo>
                  <a:cubicBezTo>
                    <a:pt x="4320" y="10400"/>
                    <a:pt x="21600" y="8400"/>
                    <a:pt x="21600" y="15600"/>
                  </a:cubicBezTo>
                  <a:cubicBezTo>
                    <a:pt x="21600" y="19200"/>
                    <a:pt x="18360" y="21600"/>
                    <a:pt x="10530" y="21600"/>
                  </a:cubicBezTo>
                  <a:cubicBezTo>
                    <a:pt x="6210" y="21600"/>
                    <a:pt x="2700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4" name="Freeform 36"/>
            <p:cNvSpPr/>
            <p:nvPr/>
          </p:nvSpPr>
          <p:spPr>
            <a:xfrm>
              <a:off x="0" y="4183"/>
              <a:ext cx="981098" cy="305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70" y="17664"/>
                  </a:moveTo>
                  <a:cubicBezTo>
                    <a:pt x="18752" y="17664"/>
                    <a:pt x="18752" y="17664"/>
                    <a:pt x="18752" y="17664"/>
                  </a:cubicBezTo>
                  <a:cubicBezTo>
                    <a:pt x="18752" y="18432"/>
                    <a:pt x="18752" y="18432"/>
                    <a:pt x="18752" y="18432"/>
                  </a:cubicBezTo>
                  <a:cubicBezTo>
                    <a:pt x="18633" y="18432"/>
                    <a:pt x="18633" y="18432"/>
                    <a:pt x="18633" y="18432"/>
                  </a:cubicBezTo>
                  <a:cubicBezTo>
                    <a:pt x="18633" y="18720"/>
                    <a:pt x="18633" y="18720"/>
                    <a:pt x="18633" y="18720"/>
                  </a:cubicBezTo>
                  <a:cubicBezTo>
                    <a:pt x="18752" y="18720"/>
                    <a:pt x="18752" y="18720"/>
                    <a:pt x="18752" y="18720"/>
                  </a:cubicBezTo>
                  <a:cubicBezTo>
                    <a:pt x="18752" y="19968"/>
                    <a:pt x="18752" y="19968"/>
                    <a:pt x="18752" y="19968"/>
                  </a:cubicBezTo>
                  <a:cubicBezTo>
                    <a:pt x="18752" y="20544"/>
                    <a:pt x="18811" y="20640"/>
                    <a:pt x="18930" y="20640"/>
                  </a:cubicBezTo>
                  <a:cubicBezTo>
                    <a:pt x="19019" y="20640"/>
                    <a:pt x="19019" y="20640"/>
                    <a:pt x="19019" y="20640"/>
                  </a:cubicBezTo>
                  <a:cubicBezTo>
                    <a:pt x="19019" y="20352"/>
                    <a:pt x="19019" y="20352"/>
                    <a:pt x="19019" y="20352"/>
                  </a:cubicBezTo>
                  <a:cubicBezTo>
                    <a:pt x="18959" y="20352"/>
                    <a:pt x="18959" y="20352"/>
                    <a:pt x="18959" y="20352"/>
                  </a:cubicBezTo>
                  <a:cubicBezTo>
                    <a:pt x="18900" y="20352"/>
                    <a:pt x="18870" y="20352"/>
                    <a:pt x="18870" y="20064"/>
                  </a:cubicBezTo>
                  <a:cubicBezTo>
                    <a:pt x="18870" y="18720"/>
                    <a:pt x="18870" y="18720"/>
                    <a:pt x="18870" y="18720"/>
                  </a:cubicBezTo>
                  <a:cubicBezTo>
                    <a:pt x="19019" y="18720"/>
                    <a:pt x="19019" y="18720"/>
                    <a:pt x="19019" y="18720"/>
                  </a:cubicBezTo>
                  <a:cubicBezTo>
                    <a:pt x="19019" y="18432"/>
                    <a:pt x="19019" y="18432"/>
                    <a:pt x="19019" y="18432"/>
                  </a:cubicBezTo>
                  <a:cubicBezTo>
                    <a:pt x="18870" y="18432"/>
                    <a:pt x="18870" y="18432"/>
                    <a:pt x="18870" y="18432"/>
                  </a:cubicBezTo>
                  <a:lnTo>
                    <a:pt x="18870" y="17664"/>
                  </a:lnTo>
                  <a:close/>
                  <a:moveTo>
                    <a:pt x="4451" y="9024"/>
                  </a:moveTo>
                  <a:cubicBezTo>
                    <a:pt x="4421" y="8928"/>
                    <a:pt x="4362" y="8928"/>
                    <a:pt x="4332" y="9024"/>
                  </a:cubicBezTo>
                  <a:cubicBezTo>
                    <a:pt x="4035" y="10080"/>
                    <a:pt x="4035" y="10080"/>
                    <a:pt x="4035" y="10080"/>
                  </a:cubicBezTo>
                  <a:cubicBezTo>
                    <a:pt x="4035" y="10080"/>
                    <a:pt x="4005" y="10176"/>
                    <a:pt x="4005" y="10272"/>
                  </a:cubicBezTo>
                  <a:cubicBezTo>
                    <a:pt x="4005" y="10272"/>
                    <a:pt x="4035" y="10368"/>
                    <a:pt x="4035" y="10368"/>
                  </a:cubicBezTo>
                  <a:cubicBezTo>
                    <a:pt x="4332" y="11424"/>
                    <a:pt x="4332" y="11424"/>
                    <a:pt x="4332" y="11424"/>
                  </a:cubicBezTo>
                  <a:cubicBezTo>
                    <a:pt x="4362" y="11424"/>
                    <a:pt x="4391" y="11520"/>
                    <a:pt x="4391" y="11520"/>
                  </a:cubicBezTo>
                  <a:cubicBezTo>
                    <a:pt x="4421" y="11520"/>
                    <a:pt x="4451" y="11424"/>
                    <a:pt x="4451" y="11424"/>
                  </a:cubicBezTo>
                  <a:cubicBezTo>
                    <a:pt x="4777" y="10368"/>
                    <a:pt x="4777" y="10368"/>
                    <a:pt x="4777" y="10368"/>
                  </a:cubicBezTo>
                  <a:cubicBezTo>
                    <a:pt x="4777" y="10368"/>
                    <a:pt x="4777" y="10272"/>
                    <a:pt x="4777" y="10272"/>
                  </a:cubicBezTo>
                  <a:cubicBezTo>
                    <a:pt x="4777" y="10176"/>
                    <a:pt x="4777" y="10080"/>
                    <a:pt x="4777" y="10080"/>
                  </a:cubicBezTo>
                  <a:lnTo>
                    <a:pt x="4451" y="9024"/>
                  </a:lnTo>
                  <a:close/>
                  <a:moveTo>
                    <a:pt x="5993" y="10272"/>
                  </a:moveTo>
                  <a:cubicBezTo>
                    <a:pt x="5993" y="10272"/>
                    <a:pt x="5993" y="10368"/>
                    <a:pt x="5993" y="10368"/>
                  </a:cubicBezTo>
                  <a:cubicBezTo>
                    <a:pt x="6320" y="11424"/>
                    <a:pt x="6320" y="11424"/>
                    <a:pt x="6320" y="11424"/>
                  </a:cubicBezTo>
                  <a:cubicBezTo>
                    <a:pt x="6320" y="11424"/>
                    <a:pt x="6349" y="11520"/>
                    <a:pt x="6379" y="11520"/>
                  </a:cubicBezTo>
                  <a:cubicBezTo>
                    <a:pt x="6379" y="11520"/>
                    <a:pt x="6409" y="11424"/>
                    <a:pt x="6438" y="11424"/>
                  </a:cubicBezTo>
                  <a:cubicBezTo>
                    <a:pt x="6735" y="10368"/>
                    <a:pt x="6735" y="10368"/>
                    <a:pt x="6735" y="10368"/>
                  </a:cubicBezTo>
                  <a:cubicBezTo>
                    <a:pt x="6765" y="10272"/>
                    <a:pt x="6765" y="10176"/>
                    <a:pt x="6735" y="10080"/>
                  </a:cubicBezTo>
                  <a:cubicBezTo>
                    <a:pt x="6438" y="9024"/>
                    <a:pt x="6438" y="9024"/>
                    <a:pt x="6438" y="9024"/>
                  </a:cubicBezTo>
                  <a:cubicBezTo>
                    <a:pt x="6409" y="9024"/>
                    <a:pt x="6379" y="8928"/>
                    <a:pt x="6379" y="8928"/>
                  </a:cubicBezTo>
                  <a:cubicBezTo>
                    <a:pt x="6349" y="8928"/>
                    <a:pt x="6320" y="9024"/>
                    <a:pt x="6320" y="9024"/>
                  </a:cubicBezTo>
                  <a:cubicBezTo>
                    <a:pt x="5993" y="10080"/>
                    <a:pt x="5993" y="10080"/>
                    <a:pt x="5993" y="10080"/>
                  </a:cubicBezTo>
                  <a:cubicBezTo>
                    <a:pt x="5993" y="10080"/>
                    <a:pt x="5993" y="10176"/>
                    <a:pt x="5993" y="10272"/>
                  </a:cubicBezTo>
                  <a:close/>
                  <a:moveTo>
                    <a:pt x="20769" y="20640"/>
                  </a:moveTo>
                  <a:cubicBezTo>
                    <a:pt x="20888" y="20640"/>
                    <a:pt x="20888" y="20640"/>
                    <a:pt x="20888" y="20640"/>
                  </a:cubicBezTo>
                  <a:cubicBezTo>
                    <a:pt x="20888" y="18432"/>
                    <a:pt x="20888" y="18432"/>
                    <a:pt x="20888" y="18432"/>
                  </a:cubicBezTo>
                  <a:cubicBezTo>
                    <a:pt x="20769" y="18432"/>
                    <a:pt x="20769" y="18432"/>
                    <a:pt x="20769" y="18432"/>
                  </a:cubicBezTo>
                  <a:lnTo>
                    <a:pt x="20769" y="20640"/>
                  </a:lnTo>
                  <a:close/>
                  <a:moveTo>
                    <a:pt x="5430" y="12192"/>
                  </a:moveTo>
                  <a:cubicBezTo>
                    <a:pt x="5400" y="12096"/>
                    <a:pt x="5370" y="12096"/>
                    <a:pt x="5341" y="12192"/>
                  </a:cubicBezTo>
                  <a:cubicBezTo>
                    <a:pt x="5014" y="13248"/>
                    <a:pt x="5014" y="13248"/>
                    <a:pt x="5014" y="13248"/>
                  </a:cubicBezTo>
                  <a:cubicBezTo>
                    <a:pt x="5014" y="13248"/>
                    <a:pt x="4985" y="13344"/>
                    <a:pt x="4985" y="13440"/>
                  </a:cubicBezTo>
                  <a:cubicBezTo>
                    <a:pt x="4985" y="13440"/>
                    <a:pt x="5014" y="13536"/>
                    <a:pt x="5014" y="13536"/>
                  </a:cubicBezTo>
                  <a:cubicBezTo>
                    <a:pt x="5341" y="14592"/>
                    <a:pt x="5341" y="14592"/>
                    <a:pt x="5341" y="14592"/>
                  </a:cubicBezTo>
                  <a:cubicBezTo>
                    <a:pt x="5341" y="14592"/>
                    <a:pt x="5370" y="14688"/>
                    <a:pt x="5400" y="14688"/>
                  </a:cubicBezTo>
                  <a:cubicBezTo>
                    <a:pt x="5400" y="14688"/>
                    <a:pt x="5430" y="14592"/>
                    <a:pt x="5430" y="14592"/>
                  </a:cubicBezTo>
                  <a:cubicBezTo>
                    <a:pt x="5756" y="13536"/>
                    <a:pt x="5756" y="13536"/>
                    <a:pt x="5756" y="13536"/>
                  </a:cubicBezTo>
                  <a:cubicBezTo>
                    <a:pt x="5786" y="13440"/>
                    <a:pt x="5786" y="13344"/>
                    <a:pt x="5756" y="13248"/>
                  </a:cubicBezTo>
                  <a:lnTo>
                    <a:pt x="5430" y="12192"/>
                  </a:lnTo>
                  <a:close/>
                  <a:moveTo>
                    <a:pt x="19464" y="18336"/>
                  </a:moveTo>
                  <a:cubicBezTo>
                    <a:pt x="19256" y="18336"/>
                    <a:pt x="19108" y="18816"/>
                    <a:pt x="19108" y="19584"/>
                  </a:cubicBezTo>
                  <a:cubicBezTo>
                    <a:pt x="19108" y="20256"/>
                    <a:pt x="19256" y="20736"/>
                    <a:pt x="19464" y="20736"/>
                  </a:cubicBezTo>
                  <a:cubicBezTo>
                    <a:pt x="19671" y="20736"/>
                    <a:pt x="19820" y="20256"/>
                    <a:pt x="19820" y="19584"/>
                  </a:cubicBezTo>
                  <a:cubicBezTo>
                    <a:pt x="19820" y="18816"/>
                    <a:pt x="19671" y="18336"/>
                    <a:pt x="19464" y="18336"/>
                  </a:cubicBezTo>
                  <a:close/>
                  <a:moveTo>
                    <a:pt x="19464" y="20448"/>
                  </a:moveTo>
                  <a:cubicBezTo>
                    <a:pt x="19315" y="20448"/>
                    <a:pt x="19226" y="20064"/>
                    <a:pt x="19226" y="19584"/>
                  </a:cubicBezTo>
                  <a:cubicBezTo>
                    <a:pt x="19226" y="19008"/>
                    <a:pt x="19315" y="18624"/>
                    <a:pt x="19464" y="18624"/>
                  </a:cubicBezTo>
                  <a:cubicBezTo>
                    <a:pt x="19582" y="18624"/>
                    <a:pt x="19701" y="19008"/>
                    <a:pt x="19701" y="19584"/>
                  </a:cubicBezTo>
                  <a:cubicBezTo>
                    <a:pt x="19701" y="20064"/>
                    <a:pt x="19582" y="20448"/>
                    <a:pt x="19464" y="20448"/>
                  </a:cubicBezTo>
                  <a:close/>
                  <a:moveTo>
                    <a:pt x="17209" y="20640"/>
                  </a:moveTo>
                  <a:cubicBezTo>
                    <a:pt x="17891" y="20640"/>
                    <a:pt x="17891" y="20640"/>
                    <a:pt x="17891" y="20640"/>
                  </a:cubicBezTo>
                  <a:cubicBezTo>
                    <a:pt x="17891" y="20352"/>
                    <a:pt x="17891" y="20352"/>
                    <a:pt x="17891" y="20352"/>
                  </a:cubicBezTo>
                  <a:cubicBezTo>
                    <a:pt x="17327" y="20352"/>
                    <a:pt x="17327" y="20352"/>
                    <a:pt x="17327" y="20352"/>
                  </a:cubicBezTo>
                  <a:cubicBezTo>
                    <a:pt x="17327" y="19200"/>
                    <a:pt x="17327" y="19200"/>
                    <a:pt x="17327" y="19200"/>
                  </a:cubicBezTo>
                  <a:cubicBezTo>
                    <a:pt x="17832" y="19200"/>
                    <a:pt x="17832" y="19200"/>
                    <a:pt x="17832" y="19200"/>
                  </a:cubicBezTo>
                  <a:cubicBezTo>
                    <a:pt x="17832" y="18912"/>
                    <a:pt x="17832" y="18912"/>
                    <a:pt x="17832" y="18912"/>
                  </a:cubicBezTo>
                  <a:cubicBezTo>
                    <a:pt x="17327" y="18912"/>
                    <a:pt x="17327" y="18912"/>
                    <a:pt x="17327" y="18912"/>
                  </a:cubicBezTo>
                  <a:cubicBezTo>
                    <a:pt x="17327" y="17760"/>
                    <a:pt x="17327" y="17760"/>
                    <a:pt x="17327" y="17760"/>
                  </a:cubicBezTo>
                  <a:cubicBezTo>
                    <a:pt x="17891" y="17760"/>
                    <a:pt x="17891" y="17760"/>
                    <a:pt x="17891" y="17760"/>
                  </a:cubicBezTo>
                  <a:cubicBezTo>
                    <a:pt x="17891" y="17472"/>
                    <a:pt x="17891" y="17472"/>
                    <a:pt x="17891" y="17472"/>
                  </a:cubicBezTo>
                  <a:cubicBezTo>
                    <a:pt x="17209" y="17472"/>
                    <a:pt x="17209" y="17472"/>
                    <a:pt x="17209" y="17472"/>
                  </a:cubicBezTo>
                  <a:lnTo>
                    <a:pt x="17209" y="20640"/>
                  </a:lnTo>
                  <a:close/>
                  <a:moveTo>
                    <a:pt x="1216" y="10368"/>
                  </a:moveTo>
                  <a:cubicBezTo>
                    <a:pt x="1098" y="10080"/>
                    <a:pt x="920" y="10080"/>
                    <a:pt x="801" y="10368"/>
                  </a:cubicBezTo>
                  <a:cubicBezTo>
                    <a:pt x="89" y="12768"/>
                    <a:pt x="89" y="12768"/>
                    <a:pt x="89" y="12768"/>
                  </a:cubicBezTo>
                  <a:cubicBezTo>
                    <a:pt x="30" y="12960"/>
                    <a:pt x="0" y="13152"/>
                    <a:pt x="0" y="13440"/>
                  </a:cubicBezTo>
                  <a:cubicBezTo>
                    <a:pt x="0" y="13632"/>
                    <a:pt x="30" y="13920"/>
                    <a:pt x="89" y="14112"/>
                  </a:cubicBezTo>
                  <a:cubicBezTo>
                    <a:pt x="593" y="15744"/>
                    <a:pt x="593" y="15744"/>
                    <a:pt x="593" y="15744"/>
                  </a:cubicBezTo>
                  <a:cubicBezTo>
                    <a:pt x="386" y="16416"/>
                    <a:pt x="386" y="16416"/>
                    <a:pt x="386" y="16416"/>
                  </a:cubicBezTo>
                  <a:cubicBezTo>
                    <a:pt x="297" y="16800"/>
                    <a:pt x="297" y="17376"/>
                    <a:pt x="386" y="17760"/>
                  </a:cubicBezTo>
                  <a:cubicBezTo>
                    <a:pt x="445" y="17952"/>
                    <a:pt x="534" y="18048"/>
                    <a:pt x="623" y="18048"/>
                  </a:cubicBezTo>
                  <a:cubicBezTo>
                    <a:pt x="682" y="18048"/>
                    <a:pt x="771" y="17952"/>
                    <a:pt x="831" y="17760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958" y="14112"/>
                    <a:pt x="1958" y="14112"/>
                    <a:pt x="1958" y="14112"/>
                  </a:cubicBezTo>
                  <a:cubicBezTo>
                    <a:pt x="1988" y="13920"/>
                    <a:pt x="2018" y="13632"/>
                    <a:pt x="2018" y="13440"/>
                  </a:cubicBezTo>
                  <a:cubicBezTo>
                    <a:pt x="2018" y="13152"/>
                    <a:pt x="1988" y="12960"/>
                    <a:pt x="1958" y="12768"/>
                  </a:cubicBezTo>
                  <a:lnTo>
                    <a:pt x="1216" y="10368"/>
                  </a:lnTo>
                  <a:close/>
                  <a:moveTo>
                    <a:pt x="1395" y="13536"/>
                  </a:moveTo>
                  <a:cubicBezTo>
                    <a:pt x="1068" y="14592"/>
                    <a:pt x="1068" y="14592"/>
                    <a:pt x="1068" y="14592"/>
                  </a:cubicBezTo>
                  <a:cubicBezTo>
                    <a:pt x="1068" y="14592"/>
                    <a:pt x="1038" y="14592"/>
                    <a:pt x="1009" y="14592"/>
                  </a:cubicBezTo>
                  <a:cubicBezTo>
                    <a:pt x="1009" y="14592"/>
                    <a:pt x="979" y="14592"/>
                    <a:pt x="949" y="14592"/>
                  </a:cubicBezTo>
                  <a:cubicBezTo>
                    <a:pt x="653" y="13536"/>
                    <a:pt x="653" y="13536"/>
                    <a:pt x="653" y="13536"/>
                  </a:cubicBezTo>
                  <a:cubicBezTo>
                    <a:pt x="623" y="13536"/>
                    <a:pt x="623" y="13440"/>
                    <a:pt x="623" y="13344"/>
                  </a:cubicBezTo>
                  <a:cubicBezTo>
                    <a:pt x="623" y="13344"/>
                    <a:pt x="623" y="13248"/>
                    <a:pt x="653" y="13152"/>
                  </a:cubicBezTo>
                  <a:cubicBezTo>
                    <a:pt x="949" y="12192"/>
                    <a:pt x="949" y="12192"/>
                    <a:pt x="949" y="12192"/>
                  </a:cubicBezTo>
                  <a:cubicBezTo>
                    <a:pt x="979" y="12096"/>
                    <a:pt x="1038" y="12096"/>
                    <a:pt x="1068" y="12192"/>
                  </a:cubicBezTo>
                  <a:cubicBezTo>
                    <a:pt x="1395" y="13152"/>
                    <a:pt x="1395" y="13152"/>
                    <a:pt x="1395" y="13152"/>
                  </a:cubicBezTo>
                  <a:cubicBezTo>
                    <a:pt x="1424" y="13344"/>
                    <a:pt x="1424" y="13440"/>
                    <a:pt x="1395" y="13536"/>
                  </a:cubicBezTo>
                  <a:close/>
                  <a:moveTo>
                    <a:pt x="801" y="8736"/>
                  </a:moveTo>
                  <a:cubicBezTo>
                    <a:pt x="860" y="8928"/>
                    <a:pt x="949" y="9024"/>
                    <a:pt x="1009" y="9024"/>
                  </a:cubicBezTo>
                  <a:cubicBezTo>
                    <a:pt x="1098" y="9024"/>
                    <a:pt x="1157" y="8928"/>
                    <a:pt x="1216" y="8736"/>
                  </a:cubicBezTo>
                  <a:cubicBezTo>
                    <a:pt x="1573" y="7680"/>
                    <a:pt x="1573" y="7680"/>
                    <a:pt x="1573" y="7680"/>
                  </a:cubicBezTo>
                  <a:cubicBezTo>
                    <a:pt x="1632" y="7488"/>
                    <a:pt x="1662" y="7200"/>
                    <a:pt x="1662" y="7008"/>
                  </a:cubicBezTo>
                  <a:cubicBezTo>
                    <a:pt x="1662" y="6720"/>
                    <a:pt x="1632" y="6528"/>
                    <a:pt x="1573" y="6336"/>
                  </a:cubicBezTo>
                  <a:cubicBezTo>
                    <a:pt x="1216" y="5184"/>
                    <a:pt x="1216" y="5184"/>
                    <a:pt x="1216" y="5184"/>
                  </a:cubicBezTo>
                  <a:cubicBezTo>
                    <a:pt x="1157" y="4992"/>
                    <a:pt x="1098" y="4896"/>
                    <a:pt x="1009" y="4896"/>
                  </a:cubicBezTo>
                  <a:cubicBezTo>
                    <a:pt x="949" y="4896"/>
                    <a:pt x="860" y="4992"/>
                    <a:pt x="801" y="5184"/>
                  </a:cubicBezTo>
                  <a:cubicBezTo>
                    <a:pt x="475" y="6336"/>
                    <a:pt x="475" y="6336"/>
                    <a:pt x="475" y="6336"/>
                  </a:cubicBezTo>
                  <a:cubicBezTo>
                    <a:pt x="415" y="6528"/>
                    <a:pt x="386" y="6720"/>
                    <a:pt x="386" y="7008"/>
                  </a:cubicBezTo>
                  <a:cubicBezTo>
                    <a:pt x="386" y="7200"/>
                    <a:pt x="415" y="7488"/>
                    <a:pt x="475" y="7680"/>
                  </a:cubicBezTo>
                  <a:lnTo>
                    <a:pt x="801" y="8736"/>
                  </a:lnTo>
                  <a:close/>
                  <a:moveTo>
                    <a:pt x="21600" y="10656"/>
                  </a:moveTo>
                  <a:cubicBezTo>
                    <a:pt x="21600" y="7584"/>
                    <a:pt x="20710" y="7008"/>
                    <a:pt x="19998" y="6432"/>
                  </a:cubicBezTo>
                  <a:cubicBezTo>
                    <a:pt x="19404" y="5952"/>
                    <a:pt x="18841" y="5568"/>
                    <a:pt x="18841" y="3936"/>
                  </a:cubicBezTo>
                  <a:cubicBezTo>
                    <a:pt x="18841" y="2592"/>
                    <a:pt x="19226" y="1440"/>
                    <a:pt x="19879" y="1440"/>
                  </a:cubicBezTo>
                  <a:cubicBezTo>
                    <a:pt x="20502" y="1440"/>
                    <a:pt x="21007" y="2208"/>
                    <a:pt x="21303" y="3072"/>
                  </a:cubicBezTo>
                  <a:cubicBezTo>
                    <a:pt x="21452" y="3072"/>
                    <a:pt x="21452" y="3072"/>
                    <a:pt x="21452" y="3072"/>
                  </a:cubicBezTo>
                  <a:cubicBezTo>
                    <a:pt x="21452" y="1536"/>
                    <a:pt x="21452" y="1536"/>
                    <a:pt x="21452" y="1536"/>
                  </a:cubicBezTo>
                  <a:cubicBezTo>
                    <a:pt x="21185" y="768"/>
                    <a:pt x="20621" y="0"/>
                    <a:pt x="19998" y="0"/>
                  </a:cubicBezTo>
                  <a:cubicBezTo>
                    <a:pt x="18930" y="0"/>
                    <a:pt x="18307" y="1728"/>
                    <a:pt x="18307" y="3936"/>
                  </a:cubicBezTo>
                  <a:cubicBezTo>
                    <a:pt x="18307" y="6912"/>
                    <a:pt x="19197" y="7392"/>
                    <a:pt x="19938" y="7968"/>
                  </a:cubicBezTo>
                  <a:cubicBezTo>
                    <a:pt x="20502" y="8448"/>
                    <a:pt x="21096" y="8928"/>
                    <a:pt x="21096" y="10656"/>
                  </a:cubicBezTo>
                  <a:cubicBezTo>
                    <a:pt x="21096" y="11616"/>
                    <a:pt x="20740" y="12864"/>
                    <a:pt x="20027" y="12864"/>
                  </a:cubicBezTo>
                  <a:cubicBezTo>
                    <a:pt x="19493" y="12864"/>
                    <a:pt x="18781" y="11904"/>
                    <a:pt x="18396" y="10560"/>
                  </a:cubicBezTo>
                  <a:cubicBezTo>
                    <a:pt x="18247" y="10560"/>
                    <a:pt x="18247" y="10560"/>
                    <a:pt x="18247" y="10560"/>
                  </a:cubicBezTo>
                  <a:cubicBezTo>
                    <a:pt x="18247" y="12480"/>
                    <a:pt x="18247" y="12480"/>
                    <a:pt x="18247" y="12480"/>
                  </a:cubicBezTo>
                  <a:cubicBezTo>
                    <a:pt x="18781" y="13824"/>
                    <a:pt x="19345" y="14400"/>
                    <a:pt x="20027" y="14400"/>
                  </a:cubicBezTo>
                  <a:cubicBezTo>
                    <a:pt x="21036" y="14400"/>
                    <a:pt x="21600" y="12672"/>
                    <a:pt x="21600" y="10656"/>
                  </a:cubicBezTo>
                  <a:close/>
                  <a:moveTo>
                    <a:pt x="21303" y="18336"/>
                  </a:moveTo>
                  <a:cubicBezTo>
                    <a:pt x="21185" y="18336"/>
                    <a:pt x="21125" y="18528"/>
                    <a:pt x="21066" y="18624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155" y="18816"/>
                    <a:pt x="21214" y="18720"/>
                    <a:pt x="21303" y="18720"/>
                  </a:cubicBezTo>
                  <a:cubicBezTo>
                    <a:pt x="21392" y="18720"/>
                    <a:pt x="21452" y="18912"/>
                    <a:pt x="21481" y="19104"/>
                  </a:cubicBezTo>
                  <a:cubicBezTo>
                    <a:pt x="21481" y="19200"/>
                    <a:pt x="21481" y="19200"/>
                    <a:pt x="21481" y="19200"/>
                  </a:cubicBezTo>
                  <a:cubicBezTo>
                    <a:pt x="21422" y="19200"/>
                    <a:pt x="21333" y="19296"/>
                    <a:pt x="21274" y="19296"/>
                  </a:cubicBezTo>
                  <a:cubicBezTo>
                    <a:pt x="21125" y="19392"/>
                    <a:pt x="21007" y="19584"/>
                    <a:pt x="21007" y="20064"/>
                  </a:cubicBezTo>
                  <a:cubicBezTo>
                    <a:pt x="21007" y="20448"/>
                    <a:pt x="21096" y="20736"/>
                    <a:pt x="21244" y="20736"/>
                  </a:cubicBezTo>
                  <a:cubicBezTo>
                    <a:pt x="21333" y="20736"/>
                    <a:pt x="21422" y="20640"/>
                    <a:pt x="21481" y="20352"/>
                  </a:cubicBezTo>
                  <a:cubicBezTo>
                    <a:pt x="21481" y="20352"/>
                    <a:pt x="21481" y="20352"/>
                    <a:pt x="21481" y="20352"/>
                  </a:cubicBezTo>
                  <a:cubicBezTo>
                    <a:pt x="21481" y="20640"/>
                    <a:pt x="21481" y="20640"/>
                    <a:pt x="21481" y="20640"/>
                  </a:cubicBezTo>
                  <a:cubicBezTo>
                    <a:pt x="21600" y="20640"/>
                    <a:pt x="21600" y="20640"/>
                    <a:pt x="21600" y="20640"/>
                  </a:cubicBezTo>
                  <a:cubicBezTo>
                    <a:pt x="21600" y="20160"/>
                    <a:pt x="21600" y="19776"/>
                    <a:pt x="21600" y="19296"/>
                  </a:cubicBezTo>
                  <a:cubicBezTo>
                    <a:pt x="21600" y="18720"/>
                    <a:pt x="21481" y="18336"/>
                    <a:pt x="21303" y="18336"/>
                  </a:cubicBezTo>
                  <a:close/>
                  <a:moveTo>
                    <a:pt x="21481" y="19968"/>
                  </a:moveTo>
                  <a:cubicBezTo>
                    <a:pt x="21481" y="19968"/>
                    <a:pt x="21481" y="19968"/>
                    <a:pt x="21481" y="19968"/>
                  </a:cubicBezTo>
                  <a:cubicBezTo>
                    <a:pt x="21481" y="20256"/>
                    <a:pt x="21363" y="20448"/>
                    <a:pt x="21303" y="20448"/>
                  </a:cubicBezTo>
                  <a:cubicBezTo>
                    <a:pt x="21185" y="20448"/>
                    <a:pt x="21125" y="20256"/>
                    <a:pt x="21125" y="20064"/>
                  </a:cubicBezTo>
                  <a:cubicBezTo>
                    <a:pt x="21125" y="19776"/>
                    <a:pt x="21185" y="19680"/>
                    <a:pt x="21303" y="19584"/>
                  </a:cubicBezTo>
                  <a:cubicBezTo>
                    <a:pt x="21363" y="19584"/>
                    <a:pt x="21422" y="19488"/>
                    <a:pt x="21481" y="19488"/>
                  </a:cubicBezTo>
                  <a:lnTo>
                    <a:pt x="21481" y="19968"/>
                  </a:lnTo>
                  <a:close/>
                  <a:moveTo>
                    <a:pt x="20769" y="17856"/>
                  </a:moveTo>
                  <a:cubicBezTo>
                    <a:pt x="20888" y="17856"/>
                    <a:pt x="20888" y="17856"/>
                    <a:pt x="20888" y="17856"/>
                  </a:cubicBezTo>
                  <a:cubicBezTo>
                    <a:pt x="20888" y="17376"/>
                    <a:pt x="20888" y="17376"/>
                    <a:pt x="20888" y="17376"/>
                  </a:cubicBezTo>
                  <a:cubicBezTo>
                    <a:pt x="20769" y="17376"/>
                    <a:pt x="20769" y="17376"/>
                    <a:pt x="20769" y="17376"/>
                  </a:cubicBezTo>
                  <a:lnTo>
                    <a:pt x="20769" y="17856"/>
                  </a:lnTo>
                  <a:close/>
                  <a:moveTo>
                    <a:pt x="5341" y="8160"/>
                  </a:moveTo>
                  <a:cubicBezTo>
                    <a:pt x="5341" y="8256"/>
                    <a:pt x="5370" y="8256"/>
                    <a:pt x="5400" y="8256"/>
                  </a:cubicBezTo>
                  <a:cubicBezTo>
                    <a:pt x="5400" y="8256"/>
                    <a:pt x="5430" y="8256"/>
                    <a:pt x="5430" y="8160"/>
                  </a:cubicBezTo>
                  <a:cubicBezTo>
                    <a:pt x="5756" y="7200"/>
                    <a:pt x="5756" y="7200"/>
                    <a:pt x="5756" y="7200"/>
                  </a:cubicBezTo>
                  <a:cubicBezTo>
                    <a:pt x="5786" y="7104"/>
                    <a:pt x="5786" y="6912"/>
                    <a:pt x="5756" y="6816"/>
                  </a:cubicBezTo>
                  <a:cubicBezTo>
                    <a:pt x="5430" y="5856"/>
                    <a:pt x="5430" y="5856"/>
                    <a:pt x="5430" y="5856"/>
                  </a:cubicBezTo>
                  <a:cubicBezTo>
                    <a:pt x="5430" y="5760"/>
                    <a:pt x="5400" y="5760"/>
                    <a:pt x="5400" y="5760"/>
                  </a:cubicBezTo>
                  <a:cubicBezTo>
                    <a:pt x="5370" y="5760"/>
                    <a:pt x="5341" y="5760"/>
                    <a:pt x="5341" y="5856"/>
                  </a:cubicBezTo>
                  <a:cubicBezTo>
                    <a:pt x="5014" y="6816"/>
                    <a:pt x="5014" y="6816"/>
                    <a:pt x="5014" y="6816"/>
                  </a:cubicBezTo>
                  <a:cubicBezTo>
                    <a:pt x="5014" y="6912"/>
                    <a:pt x="4985" y="6912"/>
                    <a:pt x="4985" y="7008"/>
                  </a:cubicBezTo>
                  <a:cubicBezTo>
                    <a:pt x="4985" y="7104"/>
                    <a:pt x="5014" y="7200"/>
                    <a:pt x="5014" y="7200"/>
                  </a:cubicBezTo>
                  <a:lnTo>
                    <a:pt x="5341" y="8160"/>
                  </a:lnTo>
                  <a:close/>
                  <a:moveTo>
                    <a:pt x="20324" y="18432"/>
                  </a:moveTo>
                  <a:cubicBezTo>
                    <a:pt x="20235" y="18432"/>
                    <a:pt x="20116" y="18528"/>
                    <a:pt x="20087" y="18816"/>
                  </a:cubicBezTo>
                  <a:cubicBezTo>
                    <a:pt x="20057" y="18816"/>
                    <a:pt x="20057" y="18816"/>
                    <a:pt x="20057" y="18816"/>
                  </a:cubicBezTo>
                  <a:cubicBezTo>
                    <a:pt x="20057" y="18432"/>
                    <a:pt x="20057" y="18432"/>
                    <a:pt x="20057" y="18432"/>
                  </a:cubicBezTo>
                  <a:cubicBezTo>
                    <a:pt x="19968" y="18432"/>
                    <a:pt x="19968" y="18432"/>
                    <a:pt x="19968" y="18432"/>
                  </a:cubicBezTo>
                  <a:cubicBezTo>
                    <a:pt x="19968" y="20640"/>
                    <a:pt x="19968" y="20640"/>
                    <a:pt x="19968" y="20640"/>
                  </a:cubicBezTo>
                  <a:cubicBezTo>
                    <a:pt x="20087" y="20640"/>
                    <a:pt x="20087" y="20640"/>
                    <a:pt x="20087" y="20640"/>
                  </a:cubicBezTo>
                  <a:cubicBezTo>
                    <a:pt x="20087" y="19200"/>
                    <a:pt x="20087" y="19200"/>
                    <a:pt x="20087" y="19200"/>
                  </a:cubicBezTo>
                  <a:cubicBezTo>
                    <a:pt x="20087" y="18912"/>
                    <a:pt x="20205" y="18720"/>
                    <a:pt x="20295" y="18720"/>
                  </a:cubicBezTo>
                  <a:cubicBezTo>
                    <a:pt x="20384" y="18720"/>
                    <a:pt x="20473" y="18912"/>
                    <a:pt x="20473" y="19296"/>
                  </a:cubicBezTo>
                  <a:cubicBezTo>
                    <a:pt x="20473" y="20640"/>
                    <a:pt x="20473" y="20640"/>
                    <a:pt x="20473" y="20640"/>
                  </a:cubicBezTo>
                  <a:cubicBezTo>
                    <a:pt x="20591" y="20640"/>
                    <a:pt x="20591" y="20640"/>
                    <a:pt x="20591" y="20640"/>
                  </a:cubicBezTo>
                  <a:cubicBezTo>
                    <a:pt x="20591" y="19200"/>
                    <a:pt x="20591" y="19200"/>
                    <a:pt x="20591" y="19200"/>
                  </a:cubicBezTo>
                  <a:cubicBezTo>
                    <a:pt x="20591" y="18624"/>
                    <a:pt x="20473" y="18432"/>
                    <a:pt x="20324" y="18432"/>
                  </a:cubicBezTo>
                  <a:close/>
                  <a:moveTo>
                    <a:pt x="14865" y="18816"/>
                  </a:moveTo>
                  <a:cubicBezTo>
                    <a:pt x="14835" y="18816"/>
                    <a:pt x="14835" y="18816"/>
                    <a:pt x="14835" y="18816"/>
                  </a:cubicBezTo>
                  <a:cubicBezTo>
                    <a:pt x="14835" y="18432"/>
                    <a:pt x="14835" y="18432"/>
                    <a:pt x="14835" y="18432"/>
                  </a:cubicBezTo>
                  <a:cubicBezTo>
                    <a:pt x="14716" y="18432"/>
                    <a:pt x="14716" y="18432"/>
                    <a:pt x="14716" y="18432"/>
                  </a:cubicBezTo>
                  <a:cubicBezTo>
                    <a:pt x="14716" y="20640"/>
                    <a:pt x="14716" y="20640"/>
                    <a:pt x="14716" y="20640"/>
                  </a:cubicBezTo>
                  <a:cubicBezTo>
                    <a:pt x="14835" y="20640"/>
                    <a:pt x="14835" y="20640"/>
                    <a:pt x="14835" y="20640"/>
                  </a:cubicBezTo>
                  <a:cubicBezTo>
                    <a:pt x="14835" y="19392"/>
                    <a:pt x="14835" y="19392"/>
                    <a:pt x="14835" y="19392"/>
                  </a:cubicBezTo>
                  <a:cubicBezTo>
                    <a:pt x="14865" y="19008"/>
                    <a:pt x="14924" y="18720"/>
                    <a:pt x="15013" y="18720"/>
                  </a:cubicBezTo>
                  <a:cubicBezTo>
                    <a:pt x="15102" y="18720"/>
                    <a:pt x="15102" y="18720"/>
                    <a:pt x="15102" y="18720"/>
                  </a:cubicBezTo>
                  <a:cubicBezTo>
                    <a:pt x="15102" y="18432"/>
                    <a:pt x="15102" y="18432"/>
                    <a:pt x="15102" y="18432"/>
                  </a:cubicBezTo>
                  <a:cubicBezTo>
                    <a:pt x="15013" y="18432"/>
                    <a:pt x="15013" y="18432"/>
                    <a:pt x="15013" y="18432"/>
                  </a:cubicBezTo>
                  <a:cubicBezTo>
                    <a:pt x="14924" y="18432"/>
                    <a:pt x="14865" y="18528"/>
                    <a:pt x="14865" y="18816"/>
                  </a:cubicBezTo>
                  <a:close/>
                  <a:moveTo>
                    <a:pt x="15221" y="20640"/>
                  </a:moveTo>
                  <a:cubicBezTo>
                    <a:pt x="15340" y="20640"/>
                    <a:pt x="15340" y="20640"/>
                    <a:pt x="15340" y="20640"/>
                  </a:cubicBezTo>
                  <a:cubicBezTo>
                    <a:pt x="15340" y="18432"/>
                    <a:pt x="15340" y="18432"/>
                    <a:pt x="15340" y="18432"/>
                  </a:cubicBezTo>
                  <a:cubicBezTo>
                    <a:pt x="15221" y="18432"/>
                    <a:pt x="15221" y="18432"/>
                    <a:pt x="15221" y="18432"/>
                  </a:cubicBezTo>
                  <a:lnTo>
                    <a:pt x="15221" y="20640"/>
                  </a:lnTo>
                  <a:close/>
                  <a:moveTo>
                    <a:pt x="15577" y="192"/>
                  </a:moveTo>
                  <a:cubicBezTo>
                    <a:pt x="14004" y="13632"/>
                    <a:pt x="14004" y="13632"/>
                    <a:pt x="14004" y="13632"/>
                  </a:cubicBezTo>
                  <a:cubicBezTo>
                    <a:pt x="14004" y="14112"/>
                    <a:pt x="14004" y="14112"/>
                    <a:pt x="14004" y="14112"/>
                  </a:cubicBezTo>
                  <a:cubicBezTo>
                    <a:pt x="14449" y="14112"/>
                    <a:pt x="14449" y="14112"/>
                    <a:pt x="14449" y="14112"/>
                  </a:cubicBezTo>
                  <a:cubicBezTo>
                    <a:pt x="15013" y="9120"/>
                    <a:pt x="15013" y="9120"/>
                    <a:pt x="15013" y="9120"/>
                  </a:cubicBezTo>
                  <a:cubicBezTo>
                    <a:pt x="16882" y="9120"/>
                    <a:pt x="16882" y="9120"/>
                    <a:pt x="16882" y="9120"/>
                  </a:cubicBezTo>
                  <a:cubicBezTo>
                    <a:pt x="17476" y="14112"/>
                    <a:pt x="17476" y="14112"/>
                    <a:pt x="17476" y="14112"/>
                  </a:cubicBezTo>
                  <a:cubicBezTo>
                    <a:pt x="17980" y="14112"/>
                    <a:pt x="17980" y="14112"/>
                    <a:pt x="17980" y="14112"/>
                  </a:cubicBezTo>
                  <a:cubicBezTo>
                    <a:pt x="17980" y="13632"/>
                    <a:pt x="17980" y="13632"/>
                    <a:pt x="17980" y="13632"/>
                  </a:cubicBezTo>
                  <a:cubicBezTo>
                    <a:pt x="16348" y="192"/>
                    <a:pt x="16348" y="192"/>
                    <a:pt x="16348" y="192"/>
                  </a:cubicBezTo>
                  <a:lnTo>
                    <a:pt x="15577" y="192"/>
                  </a:lnTo>
                  <a:close/>
                  <a:moveTo>
                    <a:pt x="15191" y="7776"/>
                  </a:moveTo>
                  <a:cubicBezTo>
                    <a:pt x="15844" y="2208"/>
                    <a:pt x="15844" y="2208"/>
                    <a:pt x="15844" y="2208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6022" y="2208"/>
                    <a:pt x="16022" y="2208"/>
                    <a:pt x="16022" y="2208"/>
                  </a:cubicBezTo>
                  <a:cubicBezTo>
                    <a:pt x="16704" y="7776"/>
                    <a:pt x="16704" y="7776"/>
                    <a:pt x="16704" y="7776"/>
                  </a:cubicBezTo>
                  <a:lnTo>
                    <a:pt x="15191" y="7776"/>
                  </a:lnTo>
                  <a:close/>
                  <a:moveTo>
                    <a:pt x="14242" y="18336"/>
                  </a:moveTo>
                  <a:cubicBezTo>
                    <a:pt x="14153" y="18336"/>
                    <a:pt x="14064" y="18528"/>
                    <a:pt x="14034" y="18720"/>
                  </a:cubicBezTo>
                  <a:cubicBezTo>
                    <a:pt x="14034" y="18720"/>
                    <a:pt x="14034" y="18720"/>
                    <a:pt x="14034" y="18720"/>
                  </a:cubicBezTo>
                  <a:cubicBezTo>
                    <a:pt x="14034" y="18432"/>
                    <a:pt x="14034" y="18432"/>
                    <a:pt x="14034" y="18432"/>
                  </a:cubicBezTo>
                  <a:cubicBezTo>
                    <a:pt x="13915" y="18432"/>
                    <a:pt x="13915" y="18432"/>
                    <a:pt x="13915" y="18432"/>
                  </a:cubicBezTo>
                  <a:cubicBezTo>
                    <a:pt x="13915" y="21600"/>
                    <a:pt x="13915" y="21600"/>
                    <a:pt x="13915" y="21600"/>
                  </a:cubicBezTo>
                  <a:cubicBezTo>
                    <a:pt x="14034" y="21600"/>
                    <a:pt x="14034" y="21600"/>
                    <a:pt x="14034" y="21600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64" y="20544"/>
                    <a:pt x="14153" y="20736"/>
                    <a:pt x="14242" y="20736"/>
                  </a:cubicBezTo>
                  <a:cubicBezTo>
                    <a:pt x="14420" y="20736"/>
                    <a:pt x="14568" y="20256"/>
                    <a:pt x="14568" y="19488"/>
                  </a:cubicBezTo>
                  <a:cubicBezTo>
                    <a:pt x="14568" y="18816"/>
                    <a:pt x="14449" y="18336"/>
                    <a:pt x="14242" y="18336"/>
                  </a:cubicBezTo>
                  <a:close/>
                  <a:moveTo>
                    <a:pt x="14212" y="20352"/>
                  </a:moveTo>
                  <a:cubicBezTo>
                    <a:pt x="14123" y="20352"/>
                    <a:pt x="14034" y="20256"/>
                    <a:pt x="14034" y="19968"/>
                  </a:cubicBezTo>
                  <a:cubicBezTo>
                    <a:pt x="14034" y="19296"/>
                    <a:pt x="14034" y="19296"/>
                    <a:pt x="14034" y="19296"/>
                  </a:cubicBezTo>
                  <a:cubicBezTo>
                    <a:pt x="14034" y="18912"/>
                    <a:pt x="14123" y="18720"/>
                    <a:pt x="14212" y="18720"/>
                  </a:cubicBezTo>
                  <a:cubicBezTo>
                    <a:pt x="14360" y="18720"/>
                    <a:pt x="14479" y="19008"/>
                    <a:pt x="14479" y="19488"/>
                  </a:cubicBezTo>
                  <a:cubicBezTo>
                    <a:pt x="14479" y="20064"/>
                    <a:pt x="14360" y="20352"/>
                    <a:pt x="14212" y="20352"/>
                  </a:cubicBezTo>
                  <a:close/>
                  <a:moveTo>
                    <a:pt x="15221" y="17856"/>
                  </a:moveTo>
                  <a:cubicBezTo>
                    <a:pt x="15340" y="17856"/>
                    <a:pt x="15340" y="17856"/>
                    <a:pt x="15340" y="17856"/>
                  </a:cubicBezTo>
                  <a:cubicBezTo>
                    <a:pt x="15340" y="17376"/>
                    <a:pt x="15340" y="17376"/>
                    <a:pt x="15340" y="17376"/>
                  </a:cubicBezTo>
                  <a:cubicBezTo>
                    <a:pt x="15221" y="17376"/>
                    <a:pt x="15221" y="17376"/>
                    <a:pt x="15221" y="17376"/>
                  </a:cubicBezTo>
                  <a:lnTo>
                    <a:pt x="15221" y="17856"/>
                  </a:lnTo>
                  <a:close/>
                  <a:moveTo>
                    <a:pt x="16793" y="19584"/>
                  </a:moveTo>
                  <a:cubicBezTo>
                    <a:pt x="16793" y="18912"/>
                    <a:pt x="16704" y="18336"/>
                    <a:pt x="16467" y="18336"/>
                  </a:cubicBezTo>
                  <a:cubicBezTo>
                    <a:pt x="16259" y="18336"/>
                    <a:pt x="16141" y="18912"/>
                    <a:pt x="16141" y="19488"/>
                  </a:cubicBezTo>
                  <a:cubicBezTo>
                    <a:pt x="16141" y="20352"/>
                    <a:pt x="16289" y="20736"/>
                    <a:pt x="16526" y="20736"/>
                  </a:cubicBezTo>
                  <a:cubicBezTo>
                    <a:pt x="16586" y="20736"/>
                    <a:pt x="16704" y="20640"/>
                    <a:pt x="16764" y="20448"/>
                  </a:cubicBezTo>
                  <a:cubicBezTo>
                    <a:pt x="16764" y="20160"/>
                    <a:pt x="16764" y="20160"/>
                    <a:pt x="16764" y="20160"/>
                  </a:cubicBezTo>
                  <a:cubicBezTo>
                    <a:pt x="16734" y="20160"/>
                    <a:pt x="16734" y="20160"/>
                    <a:pt x="16734" y="20160"/>
                  </a:cubicBezTo>
                  <a:cubicBezTo>
                    <a:pt x="16675" y="20352"/>
                    <a:pt x="16586" y="20448"/>
                    <a:pt x="16526" y="20448"/>
                  </a:cubicBezTo>
                  <a:cubicBezTo>
                    <a:pt x="16378" y="20448"/>
                    <a:pt x="16319" y="20256"/>
                    <a:pt x="16289" y="19968"/>
                  </a:cubicBezTo>
                  <a:cubicBezTo>
                    <a:pt x="16259" y="19872"/>
                    <a:pt x="16259" y="19776"/>
                    <a:pt x="16259" y="19584"/>
                  </a:cubicBezTo>
                  <a:cubicBezTo>
                    <a:pt x="16259" y="19584"/>
                    <a:pt x="16259" y="19584"/>
                    <a:pt x="16259" y="19584"/>
                  </a:cubicBezTo>
                  <a:lnTo>
                    <a:pt x="16793" y="19584"/>
                  </a:lnTo>
                  <a:close/>
                  <a:moveTo>
                    <a:pt x="16467" y="18624"/>
                  </a:moveTo>
                  <a:cubicBezTo>
                    <a:pt x="16586" y="18624"/>
                    <a:pt x="16675" y="18912"/>
                    <a:pt x="16675" y="19296"/>
                  </a:cubicBezTo>
                  <a:cubicBezTo>
                    <a:pt x="16259" y="19296"/>
                    <a:pt x="16259" y="19296"/>
                    <a:pt x="16259" y="19296"/>
                  </a:cubicBezTo>
                  <a:cubicBezTo>
                    <a:pt x="16289" y="18912"/>
                    <a:pt x="16348" y="18624"/>
                    <a:pt x="16467" y="18624"/>
                  </a:cubicBezTo>
                  <a:close/>
                  <a:moveTo>
                    <a:pt x="15607" y="19008"/>
                  </a:moveTo>
                  <a:cubicBezTo>
                    <a:pt x="15607" y="18816"/>
                    <a:pt x="15666" y="18624"/>
                    <a:pt x="15785" y="18624"/>
                  </a:cubicBezTo>
                  <a:cubicBezTo>
                    <a:pt x="15903" y="18624"/>
                    <a:pt x="15963" y="18816"/>
                    <a:pt x="15992" y="18912"/>
                  </a:cubicBezTo>
                  <a:cubicBezTo>
                    <a:pt x="16022" y="18912"/>
                    <a:pt x="16022" y="18912"/>
                    <a:pt x="16022" y="18912"/>
                  </a:cubicBezTo>
                  <a:cubicBezTo>
                    <a:pt x="16022" y="18528"/>
                    <a:pt x="16022" y="18528"/>
                    <a:pt x="16022" y="18528"/>
                  </a:cubicBezTo>
                  <a:cubicBezTo>
                    <a:pt x="15963" y="18528"/>
                    <a:pt x="15903" y="18432"/>
                    <a:pt x="15785" y="18432"/>
                  </a:cubicBezTo>
                  <a:cubicBezTo>
                    <a:pt x="15607" y="18432"/>
                    <a:pt x="15518" y="18624"/>
                    <a:pt x="15518" y="19008"/>
                  </a:cubicBezTo>
                  <a:cubicBezTo>
                    <a:pt x="15518" y="19776"/>
                    <a:pt x="15933" y="19584"/>
                    <a:pt x="15933" y="20064"/>
                  </a:cubicBezTo>
                  <a:cubicBezTo>
                    <a:pt x="15933" y="20352"/>
                    <a:pt x="15874" y="20448"/>
                    <a:pt x="15785" y="20448"/>
                  </a:cubicBezTo>
                  <a:cubicBezTo>
                    <a:pt x="15696" y="20448"/>
                    <a:pt x="15577" y="20256"/>
                    <a:pt x="15547" y="20160"/>
                  </a:cubicBezTo>
                  <a:cubicBezTo>
                    <a:pt x="15518" y="20160"/>
                    <a:pt x="15518" y="20160"/>
                    <a:pt x="15518" y="20160"/>
                  </a:cubicBezTo>
                  <a:cubicBezTo>
                    <a:pt x="15518" y="20448"/>
                    <a:pt x="15518" y="20448"/>
                    <a:pt x="15518" y="20448"/>
                  </a:cubicBezTo>
                  <a:cubicBezTo>
                    <a:pt x="15577" y="20640"/>
                    <a:pt x="15666" y="20736"/>
                    <a:pt x="15755" y="20736"/>
                  </a:cubicBezTo>
                  <a:cubicBezTo>
                    <a:pt x="15963" y="20736"/>
                    <a:pt x="16052" y="20448"/>
                    <a:pt x="16052" y="20064"/>
                  </a:cubicBezTo>
                  <a:cubicBezTo>
                    <a:pt x="16052" y="19296"/>
                    <a:pt x="15607" y="19488"/>
                    <a:pt x="15607" y="19008"/>
                  </a:cubicBezTo>
                  <a:close/>
                  <a:moveTo>
                    <a:pt x="10652" y="20640"/>
                  </a:moveTo>
                  <a:cubicBezTo>
                    <a:pt x="11334" y="20640"/>
                    <a:pt x="11334" y="20640"/>
                    <a:pt x="11334" y="20640"/>
                  </a:cubicBezTo>
                  <a:cubicBezTo>
                    <a:pt x="11334" y="20352"/>
                    <a:pt x="11334" y="20352"/>
                    <a:pt x="11334" y="20352"/>
                  </a:cubicBezTo>
                  <a:cubicBezTo>
                    <a:pt x="10770" y="20352"/>
                    <a:pt x="10770" y="20352"/>
                    <a:pt x="10770" y="20352"/>
                  </a:cubicBezTo>
                  <a:cubicBezTo>
                    <a:pt x="10770" y="19200"/>
                    <a:pt x="10770" y="19200"/>
                    <a:pt x="10770" y="19200"/>
                  </a:cubicBezTo>
                  <a:cubicBezTo>
                    <a:pt x="11304" y="19200"/>
                    <a:pt x="11304" y="19200"/>
                    <a:pt x="11304" y="19200"/>
                  </a:cubicBezTo>
                  <a:cubicBezTo>
                    <a:pt x="11304" y="18912"/>
                    <a:pt x="11304" y="18912"/>
                    <a:pt x="11304" y="18912"/>
                  </a:cubicBezTo>
                  <a:cubicBezTo>
                    <a:pt x="10770" y="18912"/>
                    <a:pt x="10770" y="18912"/>
                    <a:pt x="10770" y="18912"/>
                  </a:cubicBezTo>
                  <a:cubicBezTo>
                    <a:pt x="10770" y="17760"/>
                    <a:pt x="10770" y="17760"/>
                    <a:pt x="10770" y="17760"/>
                  </a:cubicBezTo>
                  <a:cubicBezTo>
                    <a:pt x="11334" y="17760"/>
                    <a:pt x="11334" y="17760"/>
                    <a:pt x="11334" y="17760"/>
                  </a:cubicBezTo>
                  <a:cubicBezTo>
                    <a:pt x="11334" y="17472"/>
                    <a:pt x="11334" y="17472"/>
                    <a:pt x="11334" y="17472"/>
                  </a:cubicBezTo>
                  <a:cubicBezTo>
                    <a:pt x="10652" y="17472"/>
                    <a:pt x="10652" y="17472"/>
                    <a:pt x="10652" y="17472"/>
                  </a:cubicBezTo>
                  <a:lnTo>
                    <a:pt x="10652" y="20640"/>
                  </a:lnTo>
                  <a:close/>
                  <a:moveTo>
                    <a:pt x="13559" y="18816"/>
                  </a:moveTo>
                  <a:cubicBezTo>
                    <a:pt x="13530" y="18816"/>
                    <a:pt x="13530" y="18816"/>
                    <a:pt x="13530" y="18816"/>
                  </a:cubicBezTo>
                  <a:cubicBezTo>
                    <a:pt x="13530" y="18432"/>
                    <a:pt x="13530" y="18432"/>
                    <a:pt x="13530" y="18432"/>
                  </a:cubicBezTo>
                  <a:cubicBezTo>
                    <a:pt x="13441" y="18432"/>
                    <a:pt x="13441" y="18432"/>
                    <a:pt x="13441" y="18432"/>
                  </a:cubicBezTo>
                  <a:cubicBezTo>
                    <a:pt x="13441" y="20640"/>
                    <a:pt x="13441" y="20640"/>
                    <a:pt x="13441" y="20640"/>
                  </a:cubicBezTo>
                  <a:cubicBezTo>
                    <a:pt x="13559" y="20640"/>
                    <a:pt x="13559" y="20640"/>
                    <a:pt x="13559" y="20640"/>
                  </a:cubicBezTo>
                  <a:cubicBezTo>
                    <a:pt x="13559" y="19392"/>
                    <a:pt x="13559" y="19392"/>
                    <a:pt x="13559" y="19392"/>
                  </a:cubicBezTo>
                  <a:cubicBezTo>
                    <a:pt x="13559" y="19008"/>
                    <a:pt x="13619" y="18720"/>
                    <a:pt x="13708" y="18720"/>
                  </a:cubicBezTo>
                  <a:cubicBezTo>
                    <a:pt x="13797" y="18720"/>
                    <a:pt x="13797" y="18720"/>
                    <a:pt x="13797" y="18720"/>
                  </a:cubicBezTo>
                  <a:cubicBezTo>
                    <a:pt x="13797" y="18432"/>
                    <a:pt x="13797" y="18432"/>
                    <a:pt x="13797" y="18432"/>
                  </a:cubicBezTo>
                  <a:cubicBezTo>
                    <a:pt x="13708" y="18432"/>
                    <a:pt x="13708" y="18432"/>
                    <a:pt x="13708" y="18432"/>
                  </a:cubicBezTo>
                  <a:cubicBezTo>
                    <a:pt x="13619" y="18432"/>
                    <a:pt x="13589" y="18528"/>
                    <a:pt x="13559" y="18816"/>
                  </a:cubicBezTo>
                  <a:close/>
                  <a:moveTo>
                    <a:pt x="8960" y="768"/>
                  </a:moveTo>
                  <a:cubicBezTo>
                    <a:pt x="8931" y="384"/>
                    <a:pt x="8812" y="192"/>
                    <a:pt x="8693" y="192"/>
                  </a:cubicBezTo>
                  <a:cubicBezTo>
                    <a:pt x="4866" y="192"/>
                    <a:pt x="4866" y="192"/>
                    <a:pt x="4866" y="192"/>
                  </a:cubicBezTo>
                  <a:cubicBezTo>
                    <a:pt x="4777" y="192"/>
                    <a:pt x="4718" y="288"/>
                    <a:pt x="4658" y="480"/>
                  </a:cubicBezTo>
                  <a:cubicBezTo>
                    <a:pt x="2166" y="8544"/>
                    <a:pt x="2166" y="8544"/>
                    <a:pt x="2166" y="8544"/>
                  </a:cubicBezTo>
                  <a:cubicBezTo>
                    <a:pt x="2047" y="8832"/>
                    <a:pt x="2047" y="9504"/>
                    <a:pt x="2166" y="9888"/>
                  </a:cubicBezTo>
                  <a:cubicBezTo>
                    <a:pt x="2997" y="12576"/>
                    <a:pt x="2997" y="12576"/>
                    <a:pt x="2997" y="12576"/>
                  </a:cubicBezTo>
                  <a:cubicBezTo>
                    <a:pt x="2641" y="13728"/>
                    <a:pt x="2641" y="13728"/>
                    <a:pt x="2641" y="13728"/>
                  </a:cubicBezTo>
                  <a:cubicBezTo>
                    <a:pt x="2522" y="14112"/>
                    <a:pt x="2522" y="14688"/>
                    <a:pt x="2641" y="15072"/>
                  </a:cubicBezTo>
                  <a:cubicBezTo>
                    <a:pt x="3887" y="19104"/>
                    <a:pt x="3887" y="19104"/>
                    <a:pt x="3887" y="19104"/>
                  </a:cubicBezTo>
                  <a:cubicBezTo>
                    <a:pt x="4005" y="19488"/>
                    <a:pt x="4184" y="19488"/>
                    <a:pt x="4302" y="19104"/>
                  </a:cubicBezTo>
                  <a:cubicBezTo>
                    <a:pt x="4688" y="17856"/>
                    <a:pt x="4688" y="17856"/>
                    <a:pt x="4688" y="17856"/>
                  </a:cubicBezTo>
                  <a:cubicBezTo>
                    <a:pt x="5786" y="21312"/>
                    <a:pt x="5786" y="21312"/>
                    <a:pt x="5786" y="21312"/>
                  </a:cubicBezTo>
                  <a:cubicBezTo>
                    <a:pt x="5845" y="21504"/>
                    <a:pt x="5904" y="21600"/>
                    <a:pt x="5993" y="21600"/>
                  </a:cubicBezTo>
                  <a:cubicBezTo>
                    <a:pt x="6053" y="21600"/>
                    <a:pt x="6142" y="21504"/>
                    <a:pt x="6201" y="21312"/>
                  </a:cubicBezTo>
                  <a:cubicBezTo>
                    <a:pt x="8842" y="12768"/>
                    <a:pt x="8842" y="12768"/>
                    <a:pt x="8842" y="12768"/>
                  </a:cubicBezTo>
                  <a:cubicBezTo>
                    <a:pt x="8901" y="12576"/>
                    <a:pt x="8931" y="12288"/>
                    <a:pt x="8931" y="12096"/>
                  </a:cubicBezTo>
                  <a:cubicBezTo>
                    <a:pt x="8931" y="11808"/>
                    <a:pt x="8901" y="11520"/>
                    <a:pt x="8842" y="11424"/>
                  </a:cubicBezTo>
                  <a:cubicBezTo>
                    <a:pt x="7388" y="6624"/>
                    <a:pt x="7388" y="6624"/>
                    <a:pt x="7388" y="6624"/>
                  </a:cubicBezTo>
                  <a:cubicBezTo>
                    <a:pt x="8901" y="1824"/>
                    <a:pt x="8901" y="1824"/>
                    <a:pt x="8901" y="1824"/>
                  </a:cubicBezTo>
                  <a:cubicBezTo>
                    <a:pt x="8990" y="1536"/>
                    <a:pt x="9020" y="1152"/>
                    <a:pt x="8960" y="768"/>
                  </a:cubicBezTo>
                  <a:close/>
                  <a:moveTo>
                    <a:pt x="6438" y="5472"/>
                  </a:moveTo>
                  <a:cubicBezTo>
                    <a:pt x="6735" y="4416"/>
                    <a:pt x="6735" y="4416"/>
                    <a:pt x="6735" y="4416"/>
                  </a:cubicBezTo>
                  <a:cubicBezTo>
                    <a:pt x="6765" y="4416"/>
                    <a:pt x="6795" y="4320"/>
                    <a:pt x="6795" y="4320"/>
                  </a:cubicBezTo>
                  <a:cubicBezTo>
                    <a:pt x="6824" y="4320"/>
                    <a:pt x="6854" y="4416"/>
                    <a:pt x="6854" y="4416"/>
                  </a:cubicBezTo>
                  <a:cubicBezTo>
                    <a:pt x="7180" y="5472"/>
                    <a:pt x="7180" y="5472"/>
                    <a:pt x="7180" y="5472"/>
                  </a:cubicBezTo>
                  <a:cubicBezTo>
                    <a:pt x="7210" y="5568"/>
                    <a:pt x="7210" y="5664"/>
                    <a:pt x="7180" y="5760"/>
                  </a:cubicBezTo>
                  <a:cubicBezTo>
                    <a:pt x="6854" y="6816"/>
                    <a:pt x="6854" y="6816"/>
                    <a:pt x="6854" y="6816"/>
                  </a:cubicBezTo>
                  <a:cubicBezTo>
                    <a:pt x="6854" y="6816"/>
                    <a:pt x="6824" y="6912"/>
                    <a:pt x="6795" y="6912"/>
                  </a:cubicBezTo>
                  <a:cubicBezTo>
                    <a:pt x="6795" y="6912"/>
                    <a:pt x="6765" y="6816"/>
                    <a:pt x="6735" y="6816"/>
                  </a:cubicBezTo>
                  <a:cubicBezTo>
                    <a:pt x="6438" y="5760"/>
                    <a:pt x="6438" y="5760"/>
                    <a:pt x="6438" y="5760"/>
                  </a:cubicBezTo>
                  <a:cubicBezTo>
                    <a:pt x="6409" y="5760"/>
                    <a:pt x="6409" y="5664"/>
                    <a:pt x="6409" y="5664"/>
                  </a:cubicBezTo>
                  <a:cubicBezTo>
                    <a:pt x="6409" y="5568"/>
                    <a:pt x="6409" y="5472"/>
                    <a:pt x="6438" y="5472"/>
                  </a:cubicBezTo>
                  <a:close/>
                  <a:moveTo>
                    <a:pt x="4688" y="3360"/>
                  </a:moveTo>
                  <a:cubicBezTo>
                    <a:pt x="4688" y="3264"/>
                    <a:pt x="4688" y="3168"/>
                    <a:pt x="4747" y="3168"/>
                  </a:cubicBezTo>
                  <a:cubicBezTo>
                    <a:pt x="4777" y="3072"/>
                    <a:pt x="4807" y="3072"/>
                    <a:pt x="4836" y="3168"/>
                  </a:cubicBezTo>
                  <a:cubicBezTo>
                    <a:pt x="5400" y="4992"/>
                    <a:pt x="5400" y="4992"/>
                    <a:pt x="5400" y="4992"/>
                  </a:cubicBezTo>
                  <a:cubicBezTo>
                    <a:pt x="5934" y="3168"/>
                    <a:pt x="5934" y="3168"/>
                    <a:pt x="5934" y="3168"/>
                  </a:cubicBezTo>
                  <a:cubicBezTo>
                    <a:pt x="5964" y="3072"/>
                    <a:pt x="5993" y="3072"/>
                    <a:pt x="6053" y="3168"/>
                  </a:cubicBezTo>
                  <a:cubicBezTo>
                    <a:pt x="6082" y="3168"/>
                    <a:pt x="6082" y="3264"/>
                    <a:pt x="6082" y="3360"/>
                  </a:cubicBezTo>
                  <a:cubicBezTo>
                    <a:pt x="6082" y="7392"/>
                    <a:pt x="6082" y="7392"/>
                    <a:pt x="6082" y="7392"/>
                  </a:cubicBezTo>
                  <a:cubicBezTo>
                    <a:pt x="6082" y="7488"/>
                    <a:pt x="6082" y="7584"/>
                    <a:pt x="6053" y="7584"/>
                  </a:cubicBezTo>
                  <a:cubicBezTo>
                    <a:pt x="5459" y="9600"/>
                    <a:pt x="5459" y="9600"/>
                    <a:pt x="5459" y="9600"/>
                  </a:cubicBezTo>
                  <a:cubicBezTo>
                    <a:pt x="5430" y="9696"/>
                    <a:pt x="5400" y="9696"/>
                    <a:pt x="5400" y="9696"/>
                  </a:cubicBezTo>
                  <a:cubicBezTo>
                    <a:pt x="5370" y="9696"/>
                    <a:pt x="5341" y="9696"/>
                    <a:pt x="5311" y="9600"/>
                  </a:cubicBezTo>
                  <a:cubicBezTo>
                    <a:pt x="4718" y="7584"/>
                    <a:pt x="4718" y="7584"/>
                    <a:pt x="4718" y="7584"/>
                  </a:cubicBezTo>
                  <a:cubicBezTo>
                    <a:pt x="4688" y="7584"/>
                    <a:pt x="4688" y="7488"/>
                    <a:pt x="4688" y="7392"/>
                  </a:cubicBezTo>
                  <a:lnTo>
                    <a:pt x="4688" y="3360"/>
                  </a:lnTo>
                  <a:close/>
                  <a:moveTo>
                    <a:pt x="3590" y="5472"/>
                  </a:moveTo>
                  <a:cubicBezTo>
                    <a:pt x="3916" y="4416"/>
                    <a:pt x="3916" y="4416"/>
                    <a:pt x="3916" y="4416"/>
                  </a:cubicBezTo>
                  <a:cubicBezTo>
                    <a:pt x="3916" y="4416"/>
                    <a:pt x="3946" y="4320"/>
                    <a:pt x="3976" y="4320"/>
                  </a:cubicBezTo>
                  <a:cubicBezTo>
                    <a:pt x="3976" y="4320"/>
                    <a:pt x="4005" y="4416"/>
                    <a:pt x="4035" y="4416"/>
                  </a:cubicBezTo>
                  <a:cubicBezTo>
                    <a:pt x="4332" y="5472"/>
                    <a:pt x="4332" y="5472"/>
                    <a:pt x="4332" y="5472"/>
                  </a:cubicBezTo>
                  <a:cubicBezTo>
                    <a:pt x="4362" y="5568"/>
                    <a:pt x="4362" y="5664"/>
                    <a:pt x="4332" y="5760"/>
                  </a:cubicBezTo>
                  <a:cubicBezTo>
                    <a:pt x="4035" y="6816"/>
                    <a:pt x="4035" y="6816"/>
                    <a:pt x="4035" y="6816"/>
                  </a:cubicBezTo>
                  <a:cubicBezTo>
                    <a:pt x="4005" y="6816"/>
                    <a:pt x="3976" y="6912"/>
                    <a:pt x="3976" y="6912"/>
                  </a:cubicBezTo>
                  <a:cubicBezTo>
                    <a:pt x="3946" y="6912"/>
                    <a:pt x="3916" y="6816"/>
                    <a:pt x="3916" y="6816"/>
                  </a:cubicBezTo>
                  <a:cubicBezTo>
                    <a:pt x="3590" y="5760"/>
                    <a:pt x="3590" y="5760"/>
                    <a:pt x="3590" y="5760"/>
                  </a:cubicBezTo>
                  <a:cubicBezTo>
                    <a:pt x="3590" y="5760"/>
                    <a:pt x="3590" y="5664"/>
                    <a:pt x="3590" y="5664"/>
                  </a:cubicBezTo>
                  <a:cubicBezTo>
                    <a:pt x="3590" y="5568"/>
                    <a:pt x="3590" y="5472"/>
                    <a:pt x="3590" y="5472"/>
                  </a:cubicBezTo>
                  <a:close/>
                  <a:moveTo>
                    <a:pt x="4332" y="14976"/>
                  </a:moveTo>
                  <a:cubicBezTo>
                    <a:pt x="4035" y="15936"/>
                    <a:pt x="4035" y="15936"/>
                    <a:pt x="4035" y="15936"/>
                  </a:cubicBezTo>
                  <a:cubicBezTo>
                    <a:pt x="4005" y="16032"/>
                    <a:pt x="3976" y="16032"/>
                    <a:pt x="3976" y="16032"/>
                  </a:cubicBezTo>
                  <a:cubicBezTo>
                    <a:pt x="3946" y="16032"/>
                    <a:pt x="3916" y="16032"/>
                    <a:pt x="3916" y="15936"/>
                  </a:cubicBezTo>
                  <a:cubicBezTo>
                    <a:pt x="3590" y="14976"/>
                    <a:pt x="3590" y="14976"/>
                    <a:pt x="3590" y="14976"/>
                  </a:cubicBezTo>
                  <a:cubicBezTo>
                    <a:pt x="3590" y="14880"/>
                    <a:pt x="3590" y="14880"/>
                    <a:pt x="3590" y="14784"/>
                  </a:cubicBezTo>
                  <a:cubicBezTo>
                    <a:pt x="3590" y="14688"/>
                    <a:pt x="3590" y="14688"/>
                    <a:pt x="3590" y="14592"/>
                  </a:cubicBezTo>
                  <a:cubicBezTo>
                    <a:pt x="3916" y="13632"/>
                    <a:pt x="3916" y="13632"/>
                    <a:pt x="3916" y="13632"/>
                  </a:cubicBezTo>
                  <a:cubicBezTo>
                    <a:pt x="3916" y="13536"/>
                    <a:pt x="3946" y="13536"/>
                    <a:pt x="3976" y="13536"/>
                  </a:cubicBezTo>
                  <a:cubicBezTo>
                    <a:pt x="3976" y="13536"/>
                    <a:pt x="4005" y="13536"/>
                    <a:pt x="4035" y="13632"/>
                  </a:cubicBezTo>
                  <a:cubicBezTo>
                    <a:pt x="4332" y="14592"/>
                    <a:pt x="4332" y="14592"/>
                    <a:pt x="4332" y="14592"/>
                  </a:cubicBezTo>
                  <a:cubicBezTo>
                    <a:pt x="4362" y="14688"/>
                    <a:pt x="4362" y="14880"/>
                    <a:pt x="4332" y="14976"/>
                  </a:cubicBezTo>
                  <a:close/>
                  <a:moveTo>
                    <a:pt x="4510" y="12480"/>
                  </a:moveTo>
                  <a:cubicBezTo>
                    <a:pt x="3264" y="12480"/>
                    <a:pt x="3264" y="12480"/>
                    <a:pt x="3264" y="12480"/>
                  </a:cubicBezTo>
                  <a:cubicBezTo>
                    <a:pt x="3234" y="12480"/>
                    <a:pt x="3204" y="12480"/>
                    <a:pt x="3175" y="12384"/>
                  </a:cubicBezTo>
                  <a:cubicBezTo>
                    <a:pt x="3175" y="12192"/>
                    <a:pt x="3175" y="12096"/>
                    <a:pt x="3204" y="12000"/>
                  </a:cubicBezTo>
                  <a:cubicBezTo>
                    <a:pt x="3768" y="10272"/>
                    <a:pt x="3768" y="10272"/>
                    <a:pt x="3768" y="10272"/>
                  </a:cubicBezTo>
                  <a:cubicBezTo>
                    <a:pt x="3204" y="8448"/>
                    <a:pt x="3204" y="8448"/>
                    <a:pt x="3204" y="8448"/>
                  </a:cubicBezTo>
                  <a:cubicBezTo>
                    <a:pt x="3175" y="8352"/>
                    <a:pt x="3175" y="8256"/>
                    <a:pt x="3175" y="8160"/>
                  </a:cubicBezTo>
                  <a:cubicBezTo>
                    <a:pt x="3204" y="7968"/>
                    <a:pt x="3234" y="7968"/>
                    <a:pt x="3264" y="7968"/>
                  </a:cubicBezTo>
                  <a:cubicBezTo>
                    <a:pt x="4510" y="7968"/>
                    <a:pt x="4510" y="7968"/>
                    <a:pt x="4510" y="7968"/>
                  </a:cubicBezTo>
                  <a:cubicBezTo>
                    <a:pt x="4540" y="7968"/>
                    <a:pt x="4540" y="7968"/>
                    <a:pt x="4569" y="8064"/>
                  </a:cubicBezTo>
                  <a:cubicBezTo>
                    <a:pt x="5192" y="9984"/>
                    <a:pt x="5192" y="9984"/>
                    <a:pt x="5192" y="9984"/>
                  </a:cubicBezTo>
                  <a:cubicBezTo>
                    <a:pt x="5192" y="10080"/>
                    <a:pt x="5222" y="10176"/>
                    <a:pt x="5222" y="10272"/>
                  </a:cubicBezTo>
                  <a:cubicBezTo>
                    <a:pt x="5222" y="10272"/>
                    <a:pt x="5192" y="10368"/>
                    <a:pt x="5192" y="10464"/>
                  </a:cubicBezTo>
                  <a:cubicBezTo>
                    <a:pt x="4569" y="12480"/>
                    <a:pt x="4569" y="12480"/>
                    <a:pt x="4569" y="12480"/>
                  </a:cubicBezTo>
                  <a:cubicBezTo>
                    <a:pt x="4540" y="12480"/>
                    <a:pt x="4540" y="12480"/>
                    <a:pt x="4510" y="12480"/>
                  </a:cubicBezTo>
                  <a:close/>
                  <a:moveTo>
                    <a:pt x="6082" y="17088"/>
                  </a:moveTo>
                  <a:cubicBezTo>
                    <a:pt x="6082" y="17184"/>
                    <a:pt x="6082" y="17280"/>
                    <a:pt x="6053" y="17376"/>
                  </a:cubicBezTo>
                  <a:cubicBezTo>
                    <a:pt x="6023" y="17376"/>
                    <a:pt x="6023" y="17376"/>
                    <a:pt x="5993" y="17376"/>
                  </a:cubicBezTo>
                  <a:cubicBezTo>
                    <a:pt x="5993" y="17376"/>
                    <a:pt x="5964" y="17376"/>
                    <a:pt x="5934" y="17280"/>
                  </a:cubicBezTo>
                  <a:cubicBezTo>
                    <a:pt x="5400" y="15456"/>
                    <a:pt x="5400" y="15456"/>
                    <a:pt x="5400" y="15456"/>
                  </a:cubicBezTo>
                  <a:cubicBezTo>
                    <a:pt x="4836" y="17280"/>
                    <a:pt x="4836" y="17280"/>
                    <a:pt x="4836" y="17280"/>
                  </a:cubicBezTo>
                  <a:cubicBezTo>
                    <a:pt x="4807" y="17376"/>
                    <a:pt x="4777" y="17376"/>
                    <a:pt x="4747" y="17376"/>
                  </a:cubicBezTo>
                  <a:cubicBezTo>
                    <a:pt x="4688" y="17280"/>
                    <a:pt x="4688" y="17184"/>
                    <a:pt x="4688" y="17088"/>
                  </a:cubicBezTo>
                  <a:cubicBezTo>
                    <a:pt x="4688" y="13056"/>
                    <a:pt x="4688" y="13056"/>
                    <a:pt x="4688" y="13056"/>
                  </a:cubicBezTo>
                  <a:cubicBezTo>
                    <a:pt x="4688" y="13056"/>
                    <a:pt x="4688" y="12960"/>
                    <a:pt x="4718" y="12864"/>
                  </a:cubicBezTo>
                  <a:cubicBezTo>
                    <a:pt x="5311" y="10848"/>
                    <a:pt x="5311" y="10848"/>
                    <a:pt x="5311" y="10848"/>
                  </a:cubicBezTo>
                  <a:cubicBezTo>
                    <a:pt x="5370" y="10752"/>
                    <a:pt x="5400" y="10752"/>
                    <a:pt x="5459" y="10848"/>
                  </a:cubicBezTo>
                  <a:cubicBezTo>
                    <a:pt x="6053" y="12864"/>
                    <a:pt x="6053" y="12864"/>
                    <a:pt x="6053" y="12864"/>
                  </a:cubicBezTo>
                  <a:cubicBezTo>
                    <a:pt x="6082" y="12960"/>
                    <a:pt x="6082" y="13056"/>
                    <a:pt x="6082" y="13056"/>
                  </a:cubicBezTo>
                  <a:lnTo>
                    <a:pt x="6082" y="17088"/>
                  </a:lnTo>
                  <a:close/>
                  <a:moveTo>
                    <a:pt x="7180" y="14976"/>
                  </a:moveTo>
                  <a:cubicBezTo>
                    <a:pt x="6854" y="15936"/>
                    <a:pt x="6854" y="15936"/>
                    <a:pt x="6854" y="15936"/>
                  </a:cubicBezTo>
                  <a:cubicBezTo>
                    <a:pt x="6854" y="16032"/>
                    <a:pt x="6824" y="16032"/>
                    <a:pt x="6795" y="16032"/>
                  </a:cubicBezTo>
                  <a:cubicBezTo>
                    <a:pt x="6795" y="16032"/>
                    <a:pt x="6765" y="16032"/>
                    <a:pt x="6735" y="15936"/>
                  </a:cubicBezTo>
                  <a:cubicBezTo>
                    <a:pt x="6438" y="14976"/>
                    <a:pt x="6438" y="14976"/>
                    <a:pt x="6438" y="14976"/>
                  </a:cubicBezTo>
                  <a:cubicBezTo>
                    <a:pt x="6409" y="14880"/>
                    <a:pt x="6409" y="14880"/>
                    <a:pt x="6409" y="14784"/>
                  </a:cubicBezTo>
                  <a:cubicBezTo>
                    <a:pt x="6409" y="14688"/>
                    <a:pt x="6409" y="14688"/>
                    <a:pt x="6438" y="14592"/>
                  </a:cubicBezTo>
                  <a:cubicBezTo>
                    <a:pt x="6735" y="13632"/>
                    <a:pt x="6735" y="13632"/>
                    <a:pt x="6735" y="13632"/>
                  </a:cubicBezTo>
                  <a:cubicBezTo>
                    <a:pt x="6765" y="13536"/>
                    <a:pt x="6795" y="13536"/>
                    <a:pt x="6795" y="13536"/>
                  </a:cubicBezTo>
                  <a:cubicBezTo>
                    <a:pt x="6824" y="13536"/>
                    <a:pt x="6854" y="13536"/>
                    <a:pt x="6854" y="13632"/>
                  </a:cubicBezTo>
                  <a:cubicBezTo>
                    <a:pt x="7180" y="14592"/>
                    <a:pt x="7180" y="14592"/>
                    <a:pt x="7180" y="14592"/>
                  </a:cubicBezTo>
                  <a:cubicBezTo>
                    <a:pt x="7210" y="14688"/>
                    <a:pt x="7210" y="14880"/>
                    <a:pt x="7180" y="14976"/>
                  </a:cubicBezTo>
                  <a:close/>
                  <a:moveTo>
                    <a:pt x="7507" y="7968"/>
                  </a:moveTo>
                  <a:cubicBezTo>
                    <a:pt x="7536" y="7968"/>
                    <a:pt x="7566" y="7968"/>
                    <a:pt x="7596" y="8160"/>
                  </a:cubicBezTo>
                  <a:cubicBezTo>
                    <a:pt x="7596" y="8256"/>
                    <a:pt x="7596" y="8352"/>
                    <a:pt x="7566" y="8448"/>
                  </a:cubicBezTo>
                  <a:cubicBezTo>
                    <a:pt x="7002" y="10272"/>
                    <a:pt x="7002" y="10272"/>
                    <a:pt x="7002" y="10272"/>
                  </a:cubicBezTo>
                  <a:cubicBezTo>
                    <a:pt x="7566" y="12000"/>
                    <a:pt x="7566" y="12000"/>
                    <a:pt x="7566" y="12000"/>
                  </a:cubicBezTo>
                  <a:cubicBezTo>
                    <a:pt x="7596" y="12096"/>
                    <a:pt x="7596" y="12192"/>
                    <a:pt x="7596" y="12384"/>
                  </a:cubicBezTo>
                  <a:cubicBezTo>
                    <a:pt x="7566" y="12480"/>
                    <a:pt x="7536" y="12480"/>
                    <a:pt x="7507" y="12480"/>
                  </a:cubicBezTo>
                  <a:cubicBezTo>
                    <a:pt x="6260" y="12480"/>
                    <a:pt x="6260" y="12480"/>
                    <a:pt x="6260" y="12480"/>
                  </a:cubicBezTo>
                  <a:cubicBezTo>
                    <a:pt x="6231" y="12480"/>
                    <a:pt x="6231" y="12480"/>
                    <a:pt x="6201" y="12480"/>
                  </a:cubicBezTo>
                  <a:cubicBezTo>
                    <a:pt x="5578" y="10464"/>
                    <a:pt x="5578" y="10464"/>
                    <a:pt x="5578" y="10464"/>
                  </a:cubicBezTo>
                  <a:cubicBezTo>
                    <a:pt x="5578" y="10368"/>
                    <a:pt x="5548" y="10272"/>
                    <a:pt x="5548" y="10272"/>
                  </a:cubicBezTo>
                  <a:cubicBezTo>
                    <a:pt x="5548" y="10176"/>
                    <a:pt x="5578" y="10080"/>
                    <a:pt x="5578" y="9984"/>
                  </a:cubicBezTo>
                  <a:cubicBezTo>
                    <a:pt x="6201" y="8064"/>
                    <a:pt x="6201" y="8064"/>
                    <a:pt x="6201" y="8064"/>
                  </a:cubicBezTo>
                  <a:cubicBezTo>
                    <a:pt x="6231" y="7968"/>
                    <a:pt x="6231" y="7968"/>
                    <a:pt x="6260" y="7968"/>
                  </a:cubicBezTo>
                  <a:lnTo>
                    <a:pt x="7507" y="7968"/>
                  </a:lnTo>
                  <a:close/>
                  <a:moveTo>
                    <a:pt x="13589" y="12672"/>
                  </a:moveTo>
                  <a:cubicBezTo>
                    <a:pt x="11156" y="12672"/>
                    <a:pt x="11156" y="12672"/>
                    <a:pt x="11156" y="12672"/>
                  </a:cubicBezTo>
                  <a:cubicBezTo>
                    <a:pt x="11156" y="7680"/>
                    <a:pt x="11156" y="7680"/>
                    <a:pt x="11156" y="7680"/>
                  </a:cubicBezTo>
                  <a:cubicBezTo>
                    <a:pt x="13411" y="7680"/>
                    <a:pt x="13411" y="7680"/>
                    <a:pt x="13411" y="7680"/>
                  </a:cubicBezTo>
                  <a:cubicBezTo>
                    <a:pt x="13411" y="6336"/>
                    <a:pt x="13411" y="6336"/>
                    <a:pt x="13411" y="6336"/>
                  </a:cubicBezTo>
                  <a:cubicBezTo>
                    <a:pt x="11156" y="6336"/>
                    <a:pt x="11156" y="6336"/>
                    <a:pt x="11156" y="6336"/>
                  </a:cubicBezTo>
                  <a:cubicBezTo>
                    <a:pt x="11156" y="1632"/>
                    <a:pt x="11156" y="1632"/>
                    <a:pt x="11156" y="1632"/>
                  </a:cubicBezTo>
                  <a:cubicBezTo>
                    <a:pt x="13589" y="1632"/>
                    <a:pt x="13589" y="1632"/>
                    <a:pt x="13589" y="1632"/>
                  </a:cubicBezTo>
                  <a:cubicBezTo>
                    <a:pt x="13589" y="192"/>
                    <a:pt x="13589" y="192"/>
                    <a:pt x="13589" y="192"/>
                  </a:cubicBezTo>
                  <a:cubicBezTo>
                    <a:pt x="10652" y="192"/>
                    <a:pt x="10652" y="192"/>
                    <a:pt x="10652" y="192"/>
                  </a:cubicBezTo>
                  <a:cubicBezTo>
                    <a:pt x="10652" y="14112"/>
                    <a:pt x="10652" y="14112"/>
                    <a:pt x="10652" y="14112"/>
                  </a:cubicBezTo>
                  <a:cubicBezTo>
                    <a:pt x="13589" y="14112"/>
                    <a:pt x="13589" y="14112"/>
                    <a:pt x="13589" y="14112"/>
                  </a:cubicBezTo>
                  <a:lnTo>
                    <a:pt x="13589" y="12672"/>
                  </a:lnTo>
                  <a:close/>
                  <a:moveTo>
                    <a:pt x="11838" y="18432"/>
                  </a:moveTo>
                  <a:cubicBezTo>
                    <a:pt x="11720" y="18432"/>
                    <a:pt x="11631" y="18528"/>
                    <a:pt x="11601" y="18816"/>
                  </a:cubicBezTo>
                  <a:cubicBezTo>
                    <a:pt x="11571" y="18816"/>
                    <a:pt x="11571" y="18816"/>
                    <a:pt x="11571" y="18816"/>
                  </a:cubicBezTo>
                  <a:cubicBezTo>
                    <a:pt x="11571" y="18432"/>
                    <a:pt x="11571" y="18432"/>
                    <a:pt x="11571" y="18432"/>
                  </a:cubicBezTo>
                  <a:cubicBezTo>
                    <a:pt x="11482" y="18432"/>
                    <a:pt x="11482" y="18432"/>
                    <a:pt x="11482" y="18432"/>
                  </a:cubicBezTo>
                  <a:cubicBezTo>
                    <a:pt x="11482" y="20640"/>
                    <a:pt x="11482" y="20640"/>
                    <a:pt x="11482" y="20640"/>
                  </a:cubicBezTo>
                  <a:cubicBezTo>
                    <a:pt x="11571" y="20640"/>
                    <a:pt x="11571" y="20640"/>
                    <a:pt x="11571" y="20640"/>
                  </a:cubicBezTo>
                  <a:cubicBezTo>
                    <a:pt x="11571" y="19200"/>
                    <a:pt x="11571" y="19200"/>
                    <a:pt x="11571" y="19200"/>
                  </a:cubicBezTo>
                  <a:cubicBezTo>
                    <a:pt x="11601" y="18912"/>
                    <a:pt x="11720" y="18720"/>
                    <a:pt x="11779" y="18720"/>
                  </a:cubicBezTo>
                  <a:cubicBezTo>
                    <a:pt x="11898" y="18720"/>
                    <a:pt x="11987" y="18912"/>
                    <a:pt x="11987" y="19296"/>
                  </a:cubicBezTo>
                  <a:cubicBezTo>
                    <a:pt x="11987" y="20640"/>
                    <a:pt x="11987" y="20640"/>
                    <a:pt x="11987" y="20640"/>
                  </a:cubicBezTo>
                  <a:cubicBezTo>
                    <a:pt x="12105" y="20640"/>
                    <a:pt x="12105" y="20640"/>
                    <a:pt x="12105" y="20640"/>
                  </a:cubicBezTo>
                  <a:cubicBezTo>
                    <a:pt x="12105" y="19200"/>
                    <a:pt x="12105" y="19200"/>
                    <a:pt x="12105" y="19200"/>
                  </a:cubicBezTo>
                  <a:cubicBezTo>
                    <a:pt x="12105" y="18624"/>
                    <a:pt x="11987" y="18432"/>
                    <a:pt x="11838" y="18432"/>
                  </a:cubicBezTo>
                  <a:close/>
                  <a:moveTo>
                    <a:pt x="13292" y="19584"/>
                  </a:moveTo>
                  <a:cubicBezTo>
                    <a:pt x="13292" y="18912"/>
                    <a:pt x="13203" y="18336"/>
                    <a:pt x="12966" y="18336"/>
                  </a:cubicBezTo>
                  <a:cubicBezTo>
                    <a:pt x="12758" y="18336"/>
                    <a:pt x="12640" y="18912"/>
                    <a:pt x="12640" y="19488"/>
                  </a:cubicBezTo>
                  <a:cubicBezTo>
                    <a:pt x="12640" y="20352"/>
                    <a:pt x="12788" y="20736"/>
                    <a:pt x="13025" y="20736"/>
                  </a:cubicBezTo>
                  <a:cubicBezTo>
                    <a:pt x="13085" y="20736"/>
                    <a:pt x="13203" y="20640"/>
                    <a:pt x="13263" y="20448"/>
                  </a:cubicBezTo>
                  <a:cubicBezTo>
                    <a:pt x="13263" y="20160"/>
                    <a:pt x="13263" y="20160"/>
                    <a:pt x="13263" y="20160"/>
                  </a:cubicBezTo>
                  <a:cubicBezTo>
                    <a:pt x="13233" y="20160"/>
                    <a:pt x="13233" y="20160"/>
                    <a:pt x="13233" y="20160"/>
                  </a:cubicBezTo>
                  <a:cubicBezTo>
                    <a:pt x="13174" y="20352"/>
                    <a:pt x="13085" y="20448"/>
                    <a:pt x="13025" y="20448"/>
                  </a:cubicBezTo>
                  <a:cubicBezTo>
                    <a:pt x="12907" y="20448"/>
                    <a:pt x="12818" y="20256"/>
                    <a:pt x="12788" y="19968"/>
                  </a:cubicBezTo>
                  <a:cubicBezTo>
                    <a:pt x="12758" y="19872"/>
                    <a:pt x="12758" y="19776"/>
                    <a:pt x="12758" y="19584"/>
                  </a:cubicBezTo>
                  <a:cubicBezTo>
                    <a:pt x="12758" y="19584"/>
                    <a:pt x="12758" y="19584"/>
                    <a:pt x="12758" y="19584"/>
                  </a:cubicBezTo>
                  <a:lnTo>
                    <a:pt x="13292" y="19584"/>
                  </a:lnTo>
                  <a:close/>
                  <a:moveTo>
                    <a:pt x="12966" y="18624"/>
                  </a:moveTo>
                  <a:cubicBezTo>
                    <a:pt x="13114" y="18624"/>
                    <a:pt x="13174" y="18912"/>
                    <a:pt x="13174" y="19296"/>
                  </a:cubicBezTo>
                  <a:cubicBezTo>
                    <a:pt x="12758" y="19296"/>
                    <a:pt x="12758" y="19296"/>
                    <a:pt x="12758" y="19296"/>
                  </a:cubicBezTo>
                  <a:cubicBezTo>
                    <a:pt x="12788" y="18912"/>
                    <a:pt x="12847" y="18624"/>
                    <a:pt x="12966" y="18624"/>
                  </a:cubicBezTo>
                  <a:close/>
                  <a:moveTo>
                    <a:pt x="18158" y="19008"/>
                  </a:moveTo>
                  <a:cubicBezTo>
                    <a:pt x="18158" y="18816"/>
                    <a:pt x="18218" y="18624"/>
                    <a:pt x="18307" y="18624"/>
                  </a:cubicBezTo>
                  <a:cubicBezTo>
                    <a:pt x="18425" y="18624"/>
                    <a:pt x="18485" y="18816"/>
                    <a:pt x="18514" y="18912"/>
                  </a:cubicBezTo>
                  <a:cubicBezTo>
                    <a:pt x="18544" y="18912"/>
                    <a:pt x="18544" y="18912"/>
                    <a:pt x="18544" y="18912"/>
                  </a:cubicBezTo>
                  <a:cubicBezTo>
                    <a:pt x="18544" y="18528"/>
                    <a:pt x="18544" y="18528"/>
                    <a:pt x="18544" y="18528"/>
                  </a:cubicBezTo>
                  <a:cubicBezTo>
                    <a:pt x="18514" y="18528"/>
                    <a:pt x="18425" y="18432"/>
                    <a:pt x="18307" y="18432"/>
                  </a:cubicBezTo>
                  <a:cubicBezTo>
                    <a:pt x="18129" y="18432"/>
                    <a:pt x="18040" y="18624"/>
                    <a:pt x="18040" y="19008"/>
                  </a:cubicBezTo>
                  <a:cubicBezTo>
                    <a:pt x="18040" y="19776"/>
                    <a:pt x="18455" y="19584"/>
                    <a:pt x="18455" y="20064"/>
                  </a:cubicBezTo>
                  <a:cubicBezTo>
                    <a:pt x="18455" y="20352"/>
                    <a:pt x="18425" y="20448"/>
                    <a:pt x="18307" y="20448"/>
                  </a:cubicBezTo>
                  <a:cubicBezTo>
                    <a:pt x="18218" y="20448"/>
                    <a:pt x="18129" y="20256"/>
                    <a:pt x="18069" y="20160"/>
                  </a:cubicBezTo>
                  <a:cubicBezTo>
                    <a:pt x="18040" y="20160"/>
                    <a:pt x="18040" y="20160"/>
                    <a:pt x="18040" y="20160"/>
                  </a:cubicBezTo>
                  <a:cubicBezTo>
                    <a:pt x="18040" y="20448"/>
                    <a:pt x="18040" y="20448"/>
                    <a:pt x="18040" y="20448"/>
                  </a:cubicBezTo>
                  <a:cubicBezTo>
                    <a:pt x="18099" y="20640"/>
                    <a:pt x="18188" y="20736"/>
                    <a:pt x="18307" y="20736"/>
                  </a:cubicBezTo>
                  <a:cubicBezTo>
                    <a:pt x="18485" y="20736"/>
                    <a:pt x="18574" y="20448"/>
                    <a:pt x="18574" y="20064"/>
                  </a:cubicBezTo>
                  <a:cubicBezTo>
                    <a:pt x="18574" y="19296"/>
                    <a:pt x="18158" y="19488"/>
                    <a:pt x="18158" y="19008"/>
                  </a:cubicBezTo>
                  <a:close/>
                  <a:moveTo>
                    <a:pt x="12402" y="17664"/>
                  </a:moveTo>
                  <a:cubicBezTo>
                    <a:pt x="12313" y="17664"/>
                    <a:pt x="12313" y="17664"/>
                    <a:pt x="12313" y="17664"/>
                  </a:cubicBezTo>
                  <a:cubicBezTo>
                    <a:pt x="12313" y="18432"/>
                    <a:pt x="12313" y="18432"/>
                    <a:pt x="12313" y="18432"/>
                  </a:cubicBezTo>
                  <a:cubicBezTo>
                    <a:pt x="12195" y="18432"/>
                    <a:pt x="12195" y="18432"/>
                    <a:pt x="12195" y="18432"/>
                  </a:cubicBezTo>
                  <a:cubicBezTo>
                    <a:pt x="12195" y="18720"/>
                    <a:pt x="12195" y="18720"/>
                    <a:pt x="12195" y="18720"/>
                  </a:cubicBezTo>
                  <a:cubicBezTo>
                    <a:pt x="12313" y="18720"/>
                    <a:pt x="12313" y="18720"/>
                    <a:pt x="12313" y="18720"/>
                  </a:cubicBezTo>
                  <a:cubicBezTo>
                    <a:pt x="12284" y="19968"/>
                    <a:pt x="12284" y="19968"/>
                    <a:pt x="12284" y="19968"/>
                  </a:cubicBezTo>
                  <a:cubicBezTo>
                    <a:pt x="12284" y="20544"/>
                    <a:pt x="12343" y="20640"/>
                    <a:pt x="12462" y="20640"/>
                  </a:cubicBezTo>
                  <a:cubicBezTo>
                    <a:pt x="12551" y="20640"/>
                    <a:pt x="12551" y="20640"/>
                    <a:pt x="12551" y="20640"/>
                  </a:cubicBezTo>
                  <a:cubicBezTo>
                    <a:pt x="12551" y="20352"/>
                    <a:pt x="12551" y="20352"/>
                    <a:pt x="12551" y="20352"/>
                  </a:cubicBezTo>
                  <a:cubicBezTo>
                    <a:pt x="12491" y="20352"/>
                    <a:pt x="12491" y="20352"/>
                    <a:pt x="12491" y="20352"/>
                  </a:cubicBezTo>
                  <a:cubicBezTo>
                    <a:pt x="12432" y="20352"/>
                    <a:pt x="12402" y="20352"/>
                    <a:pt x="12402" y="20064"/>
                  </a:cubicBezTo>
                  <a:cubicBezTo>
                    <a:pt x="12402" y="18720"/>
                    <a:pt x="12402" y="18720"/>
                    <a:pt x="12402" y="18720"/>
                  </a:cubicBezTo>
                  <a:cubicBezTo>
                    <a:pt x="12580" y="18720"/>
                    <a:pt x="12580" y="18720"/>
                    <a:pt x="12580" y="18720"/>
                  </a:cubicBezTo>
                  <a:cubicBezTo>
                    <a:pt x="12580" y="18432"/>
                    <a:pt x="12580" y="18432"/>
                    <a:pt x="12580" y="18432"/>
                  </a:cubicBezTo>
                  <a:cubicBezTo>
                    <a:pt x="12402" y="18432"/>
                    <a:pt x="12402" y="18432"/>
                    <a:pt x="12402" y="18432"/>
                  </a:cubicBezTo>
                  <a:lnTo>
                    <a:pt x="12402" y="17664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5" name="Freeform 37"/>
            <p:cNvSpPr/>
            <p:nvPr/>
          </p:nvSpPr>
          <p:spPr>
            <a:xfrm>
              <a:off x="5822780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093" y="9486"/>
                  </a:lnTo>
                  <a:lnTo>
                    <a:pt x="20093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433" y="19429"/>
                  </a:lnTo>
                  <a:lnTo>
                    <a:pt x="2143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6" name="Freeform 38"/>
            <p:cNvSpPr/>
            <p:nvPr/>
          </p:nvSpPr>
          <p:spPr>
            <a:xfrm>
              <a:off x="5988039" y="63802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5026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843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7" name="Freeform 39"/>
            <p:cNvSpPr/>
            <p:nvPr/>
          </p:nvSpPr>
          <p:spPr>
            <a:xfrm>
              <a:off x="6128196" y="17781"/>
              <a:ext cx="76355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661"/>
                    <a:pt x="6063" y="16904"/>
                  </a:cubicBezTo>
                  <a:cubicBezTo>
                    <a:pt x="6442" y="7513"/>
                    <a:pt x="6442" y="7513"/>
                    <a:pt x="6442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442" y="5478"/>
                    <a:pt x="6442" y="5478"/>
                    <a:pt x="6442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505" y="0"/>
                    <a:pt x="12505" y="0"/>
                    <a:pt x="12505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8" name="Freeform 40"/>
            <p:cNvSpPr/>
            <p:nvPr/>
          </p:nvSpPr>
          <p:spPr>
            <a:xfrm>
              <a:off x="6224423" y="62756"/>
              <a:ext cx="132836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6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600"/>
                  </a:cubicBezTo>
                  <a:cubicBezTo>
                    <a:pt x="20498" y="16600"/>
                    <a:pt x="20498" y="16600"/>
                    <a:pt x="20498" y="166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800"/>
                    <a:pt x="10800" y="2800"/>
                  </a:cubicBezTo>
                  <a:cubicBezTo>
                    <a:pt x="6612" y="28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9" name="Freeform 41"/>
            <p:cNvSpPr/>
            <p:nvPr/>
          </p:nvSpPr>
          <p:spPr>
            <a:xfrm>
              <a:off x="6385498" y="63802"/>
              <a:ext cx="75310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0" name="Freeform 42"/>
            <p:cNvSpPr/>
            <p:nvPr/>
          </p:nvSpPr>
          <p:spPr>
            <a:xfrm>
              <a:off x="6483817" y="62756"/>
              <a:ext cx="134928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0"/>
                  </a:moveTo>
                  <a:cubicBezTo>
                    <a:pt x="3672" y="290"/>
                    <a:pt x="3672" y="290"/>
                    <a:pt x="3672" y="290"/>
                  </a:cubicBezTo>
                  <a:cubicBezTo>
                    <a:pt x="3672" y="2174"/>
                    <a:pt x="3672" y="2174"/>
                    <a:pt x="3672" y="2174"/>
                  </a:cubicBezTo>
                  <a:cubicBezTo>
                    <a:pt x="4104" y="2174"/>
                    <a:pt x="4104" y="2174"/>
                    <a:pt x="4104" y="2174"/>
                  </a:cubicBezTo>
                  <a:cubicBezTo>
                    <a:pt x="5184" y="870"/>
                    <a:pt x="7776" y="0"/>
                    <a:pt x="10800" y="0"/>
                  </a:cubicBezTo>
                  <a:cubicBezTo>
                    <a:pt x="17280" y="0"/>
                    <a:pt x="21600" y="3044"/>
                    <a:pt x="21600" y="7538"/>
                  </a:cubicBezTo>
                  <a:cubicBezTo>
                    <a:pt x="21600" y="12322"/>
                    <a:pt x="16632" y="15511"/>
                    <a:pt x="10584" y="15511"/>
                  </a:cubicBezTo>
                  <a:cubicBezTo>
                    <a:pt x="8208" y="15511"/>
                    <a:pt x="5184" y="14642"/>
                    <a:pt x="4104" y="13047"/>
                  </a:cubicBezTo>
                  <a:cubicBezTo>
                    <a:pt x="3672" y="13047"/>
                    <a:pt x="3672" y="13047"/>
                    <a:pt x="3672" y="13047"/>
                  </a:cubicBezTo>
                  <a:cubicBezTo>
                    <a:pt x="3672" y="21600"/>
                    <a:pt x="3672" y="21600"/>
                    <a:pt x="3672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90"/>
                  </a:lnTo>
                  <a:close/>
                  <a:moveTo>
                    <a:pt x="3672" y="6089"/>
                  </a:moveTo>
                  <a:cubicBezTo>
                    <a:pt x="3672" y="10438"/>
                    <a:pt x="3672" y="10438"/>
                    <a:pt x="3672" y="10438"/>
                  </a:cubicBezTo>
                  <a:cubicBezTo>
                    <a:pt x="3672" y="12322"/>
                    <a:pt x="6912" y="13482"/>
                    <a:pt x="9936" y="13482"/>
                  </a:cubicBezTo>
                  <a:cubicBezTo>
                    <a:pt x="14256" y="13482"/>
                    <a:pt x="17928" y="11597"/>
                    <a:pt x="17928" y="7538"/>
                  </a:cubicBezTo>
                  <a:cubicBezTo>
                    <a:pt x="17928" y="4059"/>
                    <a:pt x="14472" y="2030"/>
                    <a:pt x="10152" y="2030"/>
                  </a:cubicBezTo>
                  <a:cubicBezTo>
                    <a:pt x="6912" y="2030"/>
                    <a:pt x="3672" y="3769"/>
                    <a:pt x="3672" y="60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1" name="Freeform 43"/>
            <p:cNvSpPr/>
            <p:nvPr/>
          </p:nvSpPr>
          <p:spPr>
            <a:xfrm>
              <a:off x="6648031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2" name="Freeform 44"/>
            <p:cNvSpPr/>
            <p:nvPr/>
          </p:nvSpPr>
          <p:spPr>
            <a:xfrm>
              <a:off x="6744632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3" name="Freeform 45"/>
            <p:cNvSpPr/>
            <p:nvPr/>
          </p:nvSpPr>
          <p:spPr>
            <a:xfrm>
              <a:off x="6798647" y="63802"/>
              <a:ext cx="107734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620" y="15948"/>
                    <a:pt x="1620" y="15948"/>
                    <a:pt x="1620" y="15948"/>
                  </a:cubicBezTo>
                  <a:cubicBezTo>
                    <a:pt x="2970" y="17563"/>
                    <a:pt x="7020" y="18976"/>
                    <a:pt x="10530" y="18976"/>
                  </a:cubicBezTo>
                  <a:cubicBezTo>
                    <a:pt x="14850" y="18976"/>
                    <a:pt x="17280" y="17966"/>
                    <a:pt x="17280" y="15746"/>
                  </a:cubicBezTo>
                  <a:cubicBezTo>
                    <a:pt x="17280" y="11507"/>
                    <a:pt x="270" y="12920"/>
                    <a:pt x="270" y="5854"/>
                  </a:cubicBezTo>
                  <a:cubicBezTo>
                    <a:pt x="270" y="2221"/>
                    <a:pt x="3780" y="0"/>
                    <a:pt x="11340" y="0"/>
                  </a:cubicBezTo>
                  <a:cubicBezTo>
                    <a:pt x="15390" y="0"/>
                    <a:pt x="18630" y="807"/>
                    <a:pt x="19980" y="1615"/>
                  </a:cubicBezTo>
                  <a:cubicBezTo>
                    <a:pt x="19980" y="4845"/>
                    <a:pt x="19980" y="4845"/>
                    <a:pt x="19980" y="4845"/>
                  </a:cubicBezTo>
                  <a:cubicBezTo>
                    <a:pt x="18900" y="4845"/>
                    <a:pt x="18900" y="4845"/>
                    <a:pt x="18900" y="4845"/>
                  </a:cubicBezTo>
                  <a:cubicBezTo>
                    <a:pt x="17820" y="4037"/>
                    <a:pt x="15120" y="2422"/>
                    <a:pt x="11340" y="2422"/>
                  </a:cubicBezTo>
                  <a:cubicBezTo>
                    <a:pt x="6480" y="2422"/>
                    <a:pt x="4590" y="3634"/>
                    <a:pt x="4590" y="5249"/>
                  </a:cubicBezTo>
                  <a:cubicBezTo>
                    <a:pt x="4590" y="10295"/>
                    <a:pt x="21600" y="8277"/>
                    <a:pt x="21600" y="15544"/>
                  </a:cubicBezTo>
                  <a:cubicBezTo>
                    <a:pt x="21600" y="19379"/>
                    <a:pt x="18360" y="21600"/>
                    <a:pt x="10530" y="21600"/>
                  </a:cubicBezTo>
                  <a:cubicBezTo>
                    <a:pt x="6210" y="21600"/>
                    <a:pt x="2700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4" name="Freeform 46"/>
            <p:cNvSpPr/>
            <p:nvPr/>
          </p:nvSpPr>
          <p:spPr>
            <a:xfrm>
              <a:off x="6924161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6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247" y="18800"/>
                  </a:cubicBezTo>
                  <a:cubicBezTo>
                    <a:pt x="14474" y="18800"/>
                    <a:pt x="17369" y="18000"/>
                    <a:pt x="19596" y="16600"/>
                  </a:cubicBezTo>
                  <a:cubicBezTo>
                    <a:pt x="20487" y="16600"/>
                    <a:pt x="20487" y="16600"/>
                    <a:pt x="20487" y="166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800"/>
                    <a:pt x="10911" y="2800"/>
                  </a:cubicBezTo>
                  <a:cubicBezTo>
                    <a:pt x="6680" y="28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5" name="Freeform 47"/>
            <p:cNvSpPr/>
            <p:nvPr/>
          </p:nvSpPr>
          <p:spPr>
            <a:xfrm>
              <a:off x="7154269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6" name="Freeform 48"/>
            <p:cNvSpPr/>
            <p:nvPr/>
          </p:nvSpPr>
          <p:spPr>
            <a:xfrm>
              <a:off x="7315344" y="63802"/>
              <a:ext cx="105642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367" y="15948"/>
                    <a:pt x="1367" y="15948"/>
                    <a:pt x="1367" y="15948"/>
                  </a:cubicBezTo>
                  <a:cubicBezTo>
                    <a:pt x="3008" y="17563"/>
                    <a:pt x="6835" y="18976"/>
                    <a:pt x="10390" y="18976"/>
                  </a:cubicBezTo>
                  <a:cubicBezTo>
                    <a:pt x="15038" y="18976"/>
                    <a:pt x="17225" y="17966"/>
                    <a:pt x="17225" y="15746"/>
                  </a:cubicBezTo>
                  <a:cubicBezTo>
                    <a:pt x="17225" y="11507"/>
                    <a:pt x="0" y="12920"/>
                    <a:pt x="0" y="5854"/>
                  </a:cubicBezTo>
                  <a:cubicBezTo>
                    <a:pt x="0" y="2221"/>
                    <a:pt x="3554" y="0"/>
                    <a:pt x="11210" y="0"/>
                  </a:cubicBezTo>
                  <a:cubicBezTo>
                    <a:pt x="15585" y="0"/>
                    <a:pt x="18592" y="807"/>
                    <a:pt x="20233" y="1615"/>
                  </a:cubicBezTo>
                  <a:cubicBezTo>
                    <a:pt x="20233" y="4845"/>
                    <a:pt x="20233" y="4845"/>
                    <a:pt x="20233" y="4845"/>
                  </a:cubicBezTo>
                  <a:cubicBezTo>
                    <a:pt x="18866" y="4845"/>
                    <a:pt x="18866" y="4845"/>
                    <a:pt x="18866" y="4845"/>
                  </a:cubicBezTo>
                  <a:cubicBezTo>
                    <a:pt x="17772" y="4037"/>
                    <a:pt x="15311" y="2422"/>
                    <a:pt x="11210" y="2422"/>
                  </a:cubicBezTo>
                  <a:cubicBezTo>
                    <a:pt x="6562" y="2422"/>
                    <a:pt x="4375" y="3634"/>
                    <a:pt x="4375" y="5249"/>
                  </a:cubicBezTo>
                  <a:cubicBezTo>
                    <a:pt x="4375" y="10295"/>
                    <a:pt x="21600" y="8277"/>
                    <a:pt x="21600" y="15544"/>
                  </a:cubicBezTo>
                  <a:cubicBezTo>
                    <a:pt x="21600" y="19379"/>
                    <a:pt x="18319" y="21600"/>
                    <a:pt x="10390" y="21600"/>
                  </a:cubicBezTo>
                  <a:cubicBezTo>
                    <a:pt x="6289" y="21600"/>
                    <a:pt x="2461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7" name="Freeform 49"/>
            <p:cNvSpPr/>
            <p:nvPr/>
          </p:nvSpPr>
          <p:spPr>
            <a:xfrm>
              <a:off x="7436674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661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8" name="Freeform 50"/>
            <p:cNvSpPr/>
            <p:nvPr/>
          </p:nvSpPr>
          <p:spPr>
            <a:xfrm>
              <a:off x="7532901" y="62756"/>
              <a:ext cx="14015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2" y="0"/>
                  </a:moveTo>
                  <a:cubicBezTo>
                    <a:pt x="17238" y="0"/>
                    <a:pt x="21600" y="4200"/>
                    <a:pt x="21600" y="10600"/>
                  </a:cubicBezTo>
                  <a:cubicBezTo>
                    <a:pt x="21600" y="17400"/>
                    <a:pt x="17446" y="21600"/>
                    <a:pt x="10592" y="21600"/>
                  </a:cubicBezTo>
                  <a:cubicBezTo>
                    <a:pt x="4154" y="21600"/>
                    <a:pt x="0" y="17200"/>
                    <a:pt x="0" y="10800"/>
                  </a:cubicBezTo>
                  <a:cubicBezTo>
                    <a:pt x="0" y="4200"/>
                    <a:pt x="4154" y="0"/>
                    <a:pt x="10592" y="0"/>
                  </a:cubicBezTo>
                  <a:close/>
                  <a:moveTo>
                    <a:pt x="10592" y="18800"/>
                  </a:moveTo>
                  <a:cubicBezTo>
                    <a:pt x="14746" y="18800"/>
                    <a:pt x="18069" y="15800"/>
                    <a:pt x="18069" y="10800"/>
                  </a:cubicBezTo>
                  <a:cubicBezTo>
                    <a:pt x="18069" y="5600"/>
                    <a:pt x="14954" y="2600"/>
                    <a:pt x="10592" y="2600"/>
                  </a:cubicBezTo>
                  <a:cubicBezTo>
                    <a:pt x="6854" y="2600"/>
                    <a:pt x="3323" y="5600"/>
                    <a:pt x="3323" y="10800"/>
                  </a:cubicBezTo>
                  <a:cubicBezTo>
                    <a:pt x="3323" y="15800"/>
                    <a:pt x="6854" y="18800"/>
                    <a:pt x="10592" y="188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9" name="Freeform 51"/>
            <p:cNvSpPr/>
            <p:nvPr/>
          </p:nvSpPr>
          <p:spPr>
            <a:xfrm>
              <a:off x="7701298" y="63802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4791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609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0" name="Freeform 52"/>
            <p:cNvSpPr/>
            <p:nvPr/>
          </p:nvSpPr>
          <p:spPr>
            <a:xfrm>
              <a:off x="7858565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1" name="Freeform 53"/>
            <p:cNvSpPr/>
            <p:nvPr/>
          </p:nvSpPr>
          <p:spPr>
            <a:xfrm>
              <a:off x="7911534" y="62756"/>
              <a:ext cx="11923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273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600"/>
                    <a:pt x="9818" y="8400"/>
                  </a:cubicBezTo>
                  <a:cubicBezTo>
                    <a:pt x="11536" y="8000"/>
                    <a:pt x="15464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3000"/>
                    <a:pt x="10800" y="3000"/>
                  </a:cubicBezTo>
                  <a:cubicBezTo>
                    <a:pt x="7118" y="30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800"/>
                    <a:pt x="1964" y="2800"/>
                    <a:pt x="1964" y="2800"/>
                  </a:cubicBezTo>
                  <a:cubicBezTo>
                    <a:pt x="4173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709" y="10600"/>
                    <a:pt x="12518" y="11000"/>
                    <a:pt x="11291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58432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385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29045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11740" indent="-140277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052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748560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90000"/>
              </a:lnSpc>
              <a:defRPr sz="6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3429001"/>
            <a:ext cx="5472113" cy="2808288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44150" y="4652963"/>
            <a:ext cx="2808289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37" name="Freeform 5"/>
          <p:cNvSpPr/>
          <p:nvPr/>
        </p:nvSpPr>
        <p:spPr>
          <a:xfrm>
            <a:off x="10446544" y="229462"/>
            <a:ext cx="1427957" cy="441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2" y="17666"/>
                </a:moveTo>
                <a:cubicBezTo>
                  <a:pt x="18747" y="17666"/>
                  <a:pt x="18747" y="17666"/>
                  <a:pt x="18747" y="17666"/>
                </a:cubicBezTo>
                <a:cubicBezTo>
                  <a:pt x="18747" y="18422"/>
                  <a:pt x="18747" y="18422"/>
                  <a:pt x="18747" y="18422"/>
                </a:cubicBezTo>
                <a:cubicBezTo>
                  <a:pt x="18641" y="18422"/>
                  <a:pt x="18641" y="18422"/>
                  <a:pt x="18641" y="18422"/>
                </a:cubicBezTo>
                <a:cubicBezTo>
                  <a:pt x="18641" y="18687"/>
                  <a:pt x="18641" y="18687"/>
                  <a:pt x="18641" y="18687"/>
                </a:cubicBezTo>
                <a:cubicBezTo>
                  <a:pt x="18747" y="18687"/>
                  <a:pt x="18747" y="18687"/>
                  <a:pt x="18747" y="18687"/>
                </a:cubicBezTo>
                <a:cubicBezTo>
                  <a:pt x="18747" y="20011"/>
                  <a:pt x="18747" y="20011"/>
                  <a:pt x="18747" y="20011"/>
                </a:cubicBezTo>
                <a:cubicBezTo>
                  <a:pt x="18747" y="20503"/>
                  <a:pt x="18805" y="20654"/>
                  <a:pt x="18922" y="20654"/>
                </a:cubicBezTo>
                <a:cubicBezTo>
                  <a:pt x="19004" y="20654"/>
                  <a:pt x="19004" y="20654"/>
                  <a:pt x="19004" y="20654"/>
                </a:cubicBezTo>
                <a:cubicBezTo>
                  <a:pt x="19004" y="20389"/>
                  <a:pt x="19004" y="20389"/>
                  <a:pt x="19004" y="20389"/>
                </a:cubicBezTo>
                <a:cubicBezTo>
                  <a:pt x="18934" y="20389"/>
                  <a:pt x="18934" y="20389"/>
                  <a:pt x="18934" y="20389"/>
                </a:cubicBezTo>
                <a:cubicBezTo>
                  <a:pt x="18887" y="20389"/>
                  <a:pt x="18852" y="20314"/>
                  <a:pt x="18852" y="20049"/>
                </a:cubicBezTo>
                <a:cubicBezTo>
                  <a:pt x="18852" y="18687"/>
                  <a:pt x="18852" y="18687"/>
                  <a:pt x="18852" y="18687"/>
                </a:cubicBezTo>
                <a:cubicBezTo>
                  <a:pt x="19015" y="18687"/>
                  <a:pt x="19015" y="18687"/>
                  <a:pt x="19015" y="18687"/>
                </a:cubicBezTo>
                <a:cubicBezTo>
                  <a:pt x="19015" y="18422"/>
                  <a:pt x="19015" y="18422"/>
                  <a:pt x="19015" y="18422"/>
                </a:cubicBezTo>
                <a:cubicBezTo>
                  <a:pt x="18852" y="18422"/>
                  <a:pt x="18852" y="18422"/>
                  <a:pt x="18852" y="18422"/>
                </a:cubicBezTo>
                <a:lnTo>
                  <a:pt x="18852" y="17666"/>
                </a:lnTo>
                <a:close/>
                <a:moveTo>
                  <a:pt x="4456" y="9041"/>
                </a:moveTo>
                <a:cubicBezTo>
                  <a:pt x="4432" y="8965"/>
                  <a:pt x="4374" y="8965"/>
                  <a:pt x="4350" y="9041"/>
                </a:cubicBezTo>
                <a:cubicBezTo>
                  <a:pt x="4035" y="10062"/>
                  <a:pt x="4035" y="10062"/>
                  <a:pt x="4035" y="10062"/>
                </a:cubicBezTo>
                <a:cubicBezTo>
                  <a:pt x="4023" y="10100"/>
                  <a:pt x="4011" y="10176"/>
                  <a:pt x="4011" y="10214"/>
                </a:cubicBezTo>
                <a:cubicBezTo>
                  <a:pt x="4011" y="10289"/>
                  <a:pt x="4023" y="10365"/>
                  <a:pt x="4035" y="10403"/>
                </a:cubicBezTo>
                <a:cubicBezTo>
                  <a:pt x="4350" y="11424"/>
                  <a:pt x="4350" y="11424"/>
                  <a:pt x="4350" y="11424"/>
                </a:cubicBezTo>
                <a:cubicBezTo>
                  <a:pt x="4362" y="11462"/>
                  <a:pt x="4385" y="11500"/>
                  <a:pt x="4397" y="11500"/>
                </a:cubicBezTo>
                <a:cubicBezTo>
                  <a:pt x="4421" y="11500"/>
                  <a:pt x="4444" y="11462"/>
                  <a:pt x="4456" y="11424"/>
                </a:cubicBezTo>
                <a:cubicBezTo>
                  <a:pt x="4771" y="10403"/>
                  <a:pt x="4771" y="10403"/>
                  <a:pt x="4771" y="10403"/>
                </a:cubicBezTo>
                <a:cubicBezTo>
                  <a:pt x="4783" y="10365"/>
                  <a:pt x="4795" y="10289"/>
                  <a:pt x="4795" y="10214"/>
                </a:cubicBezTo>
                <a:cubicBezTo>
                  <a:pt x="4795" y="10176"/>
                  <a:pt x="4783" y="10100"/>
                  <a:pt x="4771" y="10062"/>
                </a:cubicBezTo>
                <a:lnTo>
                  <a:pt x="4456" y="9041"/>
                </a:lnTo>
                <a:close/>
                <a:moveTo>
                  <a:pt x="5976" y="10214"/>
                </a:moveTo>
                <a:cubicBezTo>
                  <a:pt x="5976" y="10289"/>
                  <a:pt x="5988" y="10365"/>
                  <a:pt x="5999" y="10403"/>
                </a:cubicBezTo>
                <a:cubicBezTo>
                  <a:pt x="6315" y="11424"/>
                  <a:pt x="6315" y="11424"/>
                  <a:pt x="6315" y="11424"/>
                </a:cubicBezTo>
                <a:cubicBezTo>
                  <a:pt x="6327" y="11462"/>
                  <a:pt x="6350" y="11500"/>
                  <a:pt x="6374" y="11500"/>
                </a:cubicBezTo>
                <a:cubicBezTo>
                  <a:pt x="6385" y="11500"/>
                  <a:pt x="6409" y="11462"/>
                  <a:pt x="6420" y="11424"/>
                </a:cubicBezTo>
                <a:cubicBezTo>
                  <a:pt x="6736" y="10403"/>
                  <a:pt x="6736" y="10403"/>
                  <a:pt x="6736" y="10403"/>
                </a:cubicBezTo>
                <a:cubicBezTo>
                  <a:pt x="6771" y="10327"/>
                  <a:pt x="6771" y="10138"/>
                  <a:pt x="6736" y="10062"/>
                </a:cubicBezTo>
                <a:cubicBezTo>
                  <a:pt x="6420" y="9041"/>
                  <a:pt x="6420" y="9041"/>
                  <a:pt x="6420" y="9041"/>
                </a:cubicBezTo>
                <a:cubicBezTo>
                  <a:pt x="6409" y="9003"/>
                  <a:pt x="6385" y="8965"/>
                  <a:pt x="6374" y="8965"/>
                </a:cubicBezTo>
                <a:cubicBezTo>
                  <a:pt x="6350" y="8965"/>
                  <a:pt x="6327" y="9003"/>
                  <a:pt x="6315" y="9041"/>
                </a:cubicBezTo>
                <a:cubicBezTo>
                  <a:pt x="5999" y="10062"/>
                  <a:pt x="5999" y="10062"/>
                  <a:pt x="5999" y="10062"/>
                </a:cubicBezTo>
                <a:cubicBezTo>
                  <a:pt x="5988" y="10100"/>
                  <a:pt x="5976" y="10176"/>
                  <a:pt x="5976" y="10214"/>
                </a:cubicBezTo>
                <a:close/>
                <a:moveTo>
                  <a:pt x="20758" y="20654"/>
                </a:moveTo>
                <a:cubicBezTo>
                  <a:pt x="20863" y="20654"/>
                  <a:pt x="20863" y="20654"/>
                  <a:pt x="20863" y="20654"/>
                </a:cubicBezTo>
                <a:cubicBezTo>
                  <a:pt x="20863" y="18422"/>
                  <a:pt x="20863" y="18422"/>
                  <a:pt x="20863" y="18422"/>
                </a:cubicBezTo>
                <a:cubicBezTo>
                  <a:pt x="20758" y="18422"/>
                  <a:pt x="20758" y="18422"/>
                  <a:pt x="20758" y="18422"/>
                </a:cubicBezTo>
                <a:lnTo>
                  <a:pt x="20758" y="20654"/>
                </a:lnTo>
                <a:close/>
                <a:moveTo>
                  <a:pt x="5438" y="12219"/>
                </a:moveTo>
                <a:cubicBezTo>
                  <a:pt x="5415" y="12105"/>
                  <a:pt x="5356" y="12105"/>
                  <a:pt x="5333" y="12219"/>
                </a:cubicBezTo>
                <a:cubicBezTo>
                  <a:pt x="5017" y="13202"/>
                  <a:pt x="5017" y="13202"/>
                  <a:pt x="5017" y="13202"/>
                </a:cubicBezTo>
                <a:cubicBezTo>
                  <a:pt x="5005" y="13278"/>
                  <a:pt x="4994" y="13316"/>
                  <a:pt x="4994" y="13391"/>
                </a:cubicBezTo>
                <a:cubicBezTo>
                  <a:pt x="4994" y="13467"/>
                  <a:pt x="5005" y="13543"/>
                  <a:pt x="5017" y="13580"/>
                </a:cubicBezTo>
                <a:cubicBezTo>
                  <a:pt x="5333" y="14564"/>
                  <a:pt x="5333" y="14564"/>
                  <a:pt x="5333" y="14564"/>
                </a:cubicBezTo>
                <a:cubicBezTo>
                  <a:pt x="5344" y="14640"/>
                  <a:pt x="5368" y="14640"/>
                  <a:pt x="5380" y="14640"/>
                </a:cubicBezTo>
                <a:cubicBezTo>
                  <a:pt x="5403" y="14640"/>
                  <a:pt x="5426" y="14640"/>
                  <a:pt x="5438" y="14564"/>
                </a:cubicBezTo>
                <a:cubicBezTo>
                  <a:pt x="5754" y="13580"/>
                  <a:pt x="5754" y="13580"/>
                  <a:pt x="5754" y="13580"/>
                </a:cubicBezTo>
                <a:cubicBezTo>
                  <a:pt x="5777" y="13467"/>
                  <a:pt x="5777" y="13316"/>
                  <a:pt x="5754" y="13202"/>
                </a:cubicBezTo>
                <a:lnTo>
                  <a:pt x="5438" y="12219"/>
                </a:lnTo>
                <a:close/>
                <a:moveTo>
                  <a:pt x="19448" y="18385"/>
                </a:moveTo>
                <a:cubicBezTo>
                  <a:pt x="19238" y="18385"/>
                  <a:pt x="19097" y="18839"/>
                  <a:pt x="19097" y="19557"/>
                </a:cubicBezTo>
                <a:cubicBezTo>
                  <a:pt x="19097" y="20238"/>
                  <a:pt x="19238" y="20730"/>
                  <a:pt x="19448" y="20730"/>
                </a:cubicBezTo>
                <a:cubicBezTo>
                  <a:pt x="19659" y="20730"/>
                  <a:pt x="19799" y="20238"/>
                  <a:pt x="19799" y="19519"/>
                </a:cubicBezTo>
                <a:cubicBezTo>
                  <a:pt x="19799" y="18839"/>
                  <a:pt x="19659" y="18385"/>
                  <a:pt x="19448" y="18385"/>
                </a:cubicBezTo>
                <a:close/>
                <a:moveTo>
                  <a:pt x="19448" y="20427"/>
                </a:moveTo>
                <a:cubicBezTo>
                  <a:pt x="19320" y="20427"/>
                  <a:pt x="19214" y="20087"/>
                  <a:pt x="19214" y="19557"/>
                </a:cubicBezTo>
                <a:cubicBezTo>
                  <a:pt x="19214" y="18952"/>
                  <a:pt x="19320" y="18649"/>
                  <a:pt x="19448" y="18649"/>
                </a:cubicBezTo>
                <a:cubicBezTo>
                  <a:pt x="19589" y="18649"/>
                  <a:pt x="19682" y="18952"/>
                  <a:pt x="19682" y="19557"/>
                </a:cubicBezTo>
                <a:cubicBezTo>
                  <a:pt x="19682" y="20087"/>
                  <a:pt x="19589" y="20427"/>
                  <a:pt x="19448" y="20427"/>
                </a:cubicBezTo>
                <a:close/>
                <a:moveTo>
                  <a:pt x="17203" y="20654"/>
                </a:moveTo>
                <a:cubicBezTo>
                  <a:pt x="17881" y="20654"/>
                  <a:pt x="17881" y="20654"/>
                  <a:pt x="17881" y="20654"/>
                </a:cubicBezTo>
                <a:cubicBezTo>
                  <a:pt x="17881" y="20314"/>
                  <a:pt x="17881" y="20314"/>
                  <a:pt x="17881" y="20314"/>
                </a:cubicBezTo>
                <a:cubicBezTo>
                  <a:pt x="17320" y="20314"/>
                  <a:pt x="17320" y="20314"/>
                  <a:pt x="17320" y="20314"/>
                </a:cubicBezTo>
                <a:cubicBezTo>
                  <a:pt x="17320" y="19179"/>
                  <a:pt x="17320" y="19179"/>
                  <a:pt x="17320" y="19179"/>
                </a:cubicBezTo>
                <a:cubicBezTo>
                  <a:pt x="17834" y="19179"/>
                  <a:pt x="17834" y="19179"/>
                  <a:pt x="17834" y="19179"/>
                </a:cubicBezTo>
                <a:cubicBezTo>
                  <a:pt x="17834" y="18876"/>
                  <a:pt x="17834" y="18876"/>
                  <a:pt x="17834" y="18876"/>
                </a:cubicBezTo>
                <a:cubicBezTo>
                  <a:pt x="17320" y="18876"/>
                  <a:pt x="17320" y="18876"/>
                  <a:pt x="17320" y="18876"/>
                </a:cubicBezTo>
                <a:cubicBezTo>
                  <a:pt x="17320" y="17817"/>
                  <a:pt x="17320" y="17817"/>
                  <a:pt x="17320" y="17817"/>
                </a:cubicBezTo>
                <a:cubicBezTo>
                  <a:pt x="17881" y="17817"/>
                  <a:pt x="17881" y="17817"/>
                  <a:pt x="17881" y="17817"/>
                </a:cubicBezTo>
                <a:cubicBezTo>
                  <a:pt x="17881" y="17477"/>
                  <a:pt x="17881" y="17477"/>
                  <a:pt x="17881" y="17477"/>
                </a:cubicBezTo>
                <a:cubicBezTo>
                  <a:pt x="17203" y="17477"/>
                  <a:pt x="17203" y="17477"/>
                  <a:pt x="17203" y="17477"/>
                </a:cubicBezTo>
                <a:lnTo>
                  <a:pt x="17203" y="20654"/>
                </a:lnTo>
                <a:close/>
                <a:moveTo>
                  <a:pt x="1228" y="10403"/>
                </a:moveTo>
                <a:cubicBezTo>
                  <a:pt x="1111" y="10025"/>
                  <a:pt x="924" y="10025"/>
                  <a:pt x="807" y="10403"/>
                </a:cubicBezTo>
                <a:cubicBezTo>
                  <a:pt x="94" y="12748"/>
                  <a:pt x="94" y="12748"/>
                  <a:pt x="94" y="12748"/>
                </a:cubicBezTo>
                <a:cubicBezTo>
                  <a:pt x="35" y="12937"/>
                  <a:pt x="0" y="13164"/>
                  <a:pt x="0" y="13429"/>
                </a:cubicBezTo>
                <a:cubicBezTo>
                  <a:pt x="0" y="13656"/>
                  <a:pt x="35" y="13921"/>
                  <a:pt x="94" y="14072"/>
                </a:cubicBezTo>
                <a:cubicBezTo>
                  <a:pt x="608" y="15737"/>
                  <a:pt x="608" y="15737"/>
                  <a:pt x="608" y="15737"/>
                </a:cubicBezTo>
                <a:cubicBezTo>
                  <a:pt x="398" y="16380"/>
                  <a:pt x="398" y="16380"/>
                  <a:pt x="398" y="16380"/>
                </a:cubicBezTo>
                <a:cubicBezTo>
                  <a:pt x="292" y="16758"/>
                  <a:pt x="292" y="17363"/>
                  <a:pt x="398" y="17742"/>
                </a:cubicBezTo>
                <a:cubicBezTo>
                  <a:pt x="456" y="17931"/>
                  <a:pt x="538" y="18006"/>
                  <a:pt x="608" y="18006"/>
                </a:cubicBezTo>
                <a:cubicBezTo>
                  <a:pt x="690" y="18006"/>
                  <a:pt x="760" y="17931"/>
                  <a:pt x="819" y="17742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941" y="14072"/>
                  <a:pt x="1941" y="14072"/>
                  <a:pt x="1941" y="14072"/>
                </a:cubicBezTo>
                <a:cubicBezTo>
                  <a:pt x="2000" y="13921"/>
                  <a:pt x="2035" y="13656"/>
                  <a:pt x="2035" y="13429"/>
                </a:cubicBezTo>
                <a:cubicBezTo>
                  <a:pt x="2035" y="13164"/>
                  <a:pt x="2000" y="12937"/>
                  <a:pt x="1941" y="12748"/>
                </a:cubicBezTo>
                <a:lnTo>
                  <a:pt x="1228" y="10403"/>
                </a:lnTo>
                <a:close/>
                <a:moveTo>
                  <a:pt x="1380" y="13580"/>
                </a:moveTo>
                <a:cubicBezTo>
                  <a:pt x="1076" y="14564"/>
                  <a:pt x="1076" y="14564"/>
                  <a:pt x="1076" y="14564"/>
                </a:cubicBezTo>
                <a:cubicBezTo>
                  <a:pt x="1064" y="14602"/>
                  <a:pt x="1041" y="14640"/>
                  <a:pt x="1017" y="14640"/>
                </a:cubicBezTo>
                <a:cubicBezTo>
                  <a:pt x="994" y="14640"/>
                  <a:pt x="982" y="14602"/>
                  <a:pt x="959" y="14564"/>
                </a:cubicBezTo>
                <a:cubicBezTo>
                  <a:pt x="655" y="13580"/>
                  <a:pt x="655" y="13580"/>
                  <a:pt x="655" y="13580"/>
                </a:cubicBezTo>
                <a:cubicBezTo>
                  <a:pt x="643" y="13505"/>
                  <a:pt x="632" y="13467"/>
                  <a:pt x="632" y="13391"/>
                </a:cubicBezTo>
                <a:cubicBezTo>
                  <a:pt x="632" y="13316"/>
                  <a:pt x="643" y="13240"/>
                  <a:pt x="655" y="13202"/>
                </a:cubicBezTo>
                <a:cubicBezTo>
                  <a:pt x="959" y="12181"/>
                  <a:pt x="959" y="12181"/>
                  <a:pt x="959" y="12181"/>
                </a:cubicBezTo>
                <a:cubicBezTo>
                  <a:pt x="994" y="12105"/>
                  <a:pt x="1041" y="12105"/>
                  <a:pt x="1076" y="12181"/>
                </a:cubicBezTo>
                <a:cubicBezTo>
                  <a:pt x="1380" y="13202"/>
                  <a:pt x="1380" y="13202"/>
                  <a:pt x="1380" y="13202"/>
                </a:cubicBezTo>
                <a:cubicBezTo>
                  <a:pt x="1415" y="13316"/>
                  <a:pt x="1415" y="13467"/>
                  <a:pt x="1380" y="13580"/>
                </a:cubicBezTo>
                <a:close/>
                <a:moveTo>
                  <a:pt x="807" y="8776"/>
                </a:moveTo>
                <a:cubicBezTo>
                  <a:pt x="865" y="8965"/>
                  <a:pt x="947" y="9041"/>
                  <a:pt x="1017" y="9041"/>
                </a:cubicBezTo>
                <a:cubicBezTo>
                  <a:pt x="1099" y="9041"/>
                  <a:pt x="1169" y="8965"/>
                  <a:pt x="1228" y="8776"/>
                </a:cubicBezTo>
                <a:cubicBezTo>
                  <a:pt x="1567" y="7641"/>
                  <a:pt x="1567" y="7641"/>
                  <a:pt x="1567" y="7641"/>
                </a:cubicBezTo>
                <a:cubicBezTo>
                  <a:pt x="1626" y="7490"/>
                  <a:pt x="1661" y="7225"/>
                  <a:pt x="1661" y="6960"/>
                </a:cubicBezTo>
                <a:cubicBezTo>
                  <a:pt x="1661" y="6733"/>
                  <a:pt x="1626" y="6469"/>
                  <a:pt x="1567" y="6317"/>
                </a:cubicBezTo>
                <a:cubicBezTo>
                  <a:pt x="1228" y="5182"/>
                  <a:pt x="1228" y="5182"/>
                  <a:pt x="1228" y="5182"/>
                </a:cubicBezTo>
                <a:cubicBezTo>
                  <a:pt x="1169" y="5031"/>
                  <a:pt x="1099" y="4918"/>
                  <a:pt x="1017" y="4918"/>
                </a:cubicBezTo>
                <a:cubicBezTo>
                  <a:pt x="936" y="4918"/>
                  <a:pt x="865" y="5031"/>
                  <a:pt x="807" y="5182"/>
                </a:cubicBezTo>
                <a:cubicBezTo>
                  <a:pt x="468" y="6317"/>
                  <a:pt x="468" y="6317"/>
                  <a:pt x="468" y="6317"/>
                </a:cubicBezTo>
                <a:cubicBezTo>
                  <a:pt x="409" y="6469"/>
                  <a:pt x="386" y="6733"/>
                  <a:pt x="386" y="6960"/>
                </a:cubicBezTo>
                <a:cubicBezTo>
                  <a:pt x="386" y="7225"/>
                  <a:pt x="409" y="7490"/>
                  <a:pt x="468" y="7641"/>
                </a:cubicBezTo>
                <a:lnTo>
                  <a:pt x="807" y="8776"/>
                </a:lnTo>
                <a:close/>
                <a:moveTo>
                  <a:pt x="21600" y="10630"/>
                </a:moveTo>
                <a:cubicBezTo>
                  <a:pt x="21600" y="7566"/>
                  <a:pt x="20711" y="7036"/>
                  <a:pt x="19986" y="6431"/>
                </a:cubicBezTo>
                <a:cubicBezTo>
                  <a:pt x="19401" y="5977"/>
                  <a:pt x="18828" y="5561"/>
                  <a:pt x="18828" y="3896"/>
                </a:cubicBezTo>
                <a:cubicBezTo>
                  <a:pt x="18828" y="2610"/>
                  <a:pt x="19226" y="1475"/>
                  <a:pt x="19881" y="1475"/>
                </a:cubicBezTo>
                <a:cubicBezTo>
                  <a:pt x="20512" y="1475"/>
                  <a:pt x="21004" y="2156"/>
                  <a:pt x="21308" y="3064"/>
                </a:cubicBezTo>
                <a:cubicBezTo>
                  <a:pt x="21436" y="3064"/>
                  <a:pt x="21436" y="3064"/>
                  <a:pt x="21436" y="3064"/>
                </a:cubicBezTo>
                <a:cubicBezTo>
                  <a:pt x="21436" y="1551"/>
                  <a:pt x="21436" y="1551"/>
                  <a:pt x="21436" y="1551"/>
                </a:cubicBezTo>
                <a:cubicBezTo>
                  <a:pt x="21191" y="794"/>
                  <a:pt x="20629" y="0"/>
                  <a:pt x="19998" y="0"/>
                </a:cubicBezTo>
                <a:cubicBezTo>
                  <a:pt x="18934" y="0"/>
                  <a:pt x="18302" y="1740"/>
                  <a:pt x="18302" y="3934"/>
                </a:cubicBezTo>
                <a:cubicBezTo>
                  <a:pt x="18302" y="6923"/>
                  <a:pt x="19191" y="7414"/>
                  <a:pt x="19916" y="7982"/>
                </a:cubicBezTo>
                <a:cubicBezTo>
                  <a:pt x="20512" y="8436"/>
                  <a:pt x="21085" y="8927"/>
                  <a:pt x="21085" y="10592"/>
                </a:cubicBezTo>
                <a:cubicBezTo>
                  <a:pt x="21085" y="11613"/>
                  <a:pt x="20723" y="12899"/>
                  <a:pt x="20021" y="12899"/>
                </a:cubicBezTo>
                <a:cubicBezTo>
                  <a:pt x="19472" y="12899"/>
                  <a:pt x="18782" y="11916"/>
                  <a:pt x="18384" y="10554"/>
                </a:cubicBezTo>
                <a:cubicBezTo>
                  <a:pt x="18255" y="10554"/>
                  <a:pt x="18255" y="10554"/>
                  <a:pt x="18255" y="10554"/>
                </a:cubicBezTo>
                <a:cubicBezTo>
                  <a:pt x="18255" y="12521"/>
                  <a:pt x="18255" y="12521"/>
                  <a:pt x="18255" y="12521"/>
                </a:cubicBezTo>
                <a:cubicBezTo>
                  <a:pt x="18782" y="13807"/>
                  <a:pt x="19320" y="14375"/>
                  <a:pt x="20021" y="14375"/>
                </a:cubicBezTo>
                <a:cubicBezTo>
                  <a:pt x="21015" y="14375"/>
                  <a:pt x="21600" y="12635"/>
                  <a:pt x="21600" y="10630"/>
                </a:cubicBezTo>
                <a:close/>
                <a:moveTo>
                  <a:pt x="21296" y="18385"/>
                </a:moveTo>
                <a:cubicBezTo>
                  <a:pt x="21191" y="18385"/>
                  <a:pt x="21109" y="18498"/>
                  <a:pt x="21050" y="18649"/>
                </a:cubicBezTo>
                <a:cubicBezTo>
                  <a:pt x="21050" y="18990"/>
                  <a:pt x="21050" y="18990"/>
                  <a:pt x="21050" y="18990"/>
                </a:cubicBezTo>
                <a:cubicBezTo>
                  <a:pt x="21074" y="18990"/>
                  <a:pt x="21074" y="18990"/>
                  <a:pt x="21074" y="18990"/>
                </a:cubicBezTo>
                <a:cubicBezTo>
                  <a:pt x="21132" y="18801"/>
                  <a:pt x="21191" y="18687"/>
                  <a:pt x="21296" y="18687"/>
                </a:cubicBezTo>
                <a:cubicBezTo>
                  <a:pt x="21389" y="18687"/>
                  <a:pt x="21460" y="18876"/>
                  <a:pt x="21483" y="19103"/>
                </a:cubicBezTo>
                <a:cubicBezTo>
                  <a:pt x="21471" y="19179"/>
                  <a:pt x="21471" y="19179"/>
                  <a:pt x="21471" y="19179"/>
                </a:cubicBezTo>
                <a:cubicBezTo>
                  <a:pt x="21425" y="19179"/>
                  <a:pt x="21319" y="19255"/>
                  <a:pt x="21273" y="19292"/>
                </a:cubicBezTo>
                <a:cubicBezTo>
                  <a:pt x="21109" y="19406"/>
                  <a:pt x="21004" y="19595"/>
                  <a:pt x="21004" y="20049"/>
                </a:cubicBezTo>
                <a:cubicBezTo>
                  <a:pt x="21004" y="20427"/>
                  <a:pt x="21097" y="20730"/>
                  <a:pt x="21237" y="20730"/>
                </a:cubicBezTo>
                <a:cubicBezTo>
                  <a:pt x="21331" y="20730"/>
                  <a:pt x="21413" y="20616"/>
                  <a:pt x="21471" y="20389"/>
                </a:cubicBezTo>
                <a:cubicBezTo>
                  <a:pt x="21483" y="20389"/>
                  <a:pt x="21483" y="20389"/>
                  <a:pt x="21483" y="20389"/>
                </a:cubicBezTo>
                <a:cubicBezTo>
                  <a:pt x="21483" y="20654"/>
                  <a:pt x="21483" y="20654"/>
                  <a:pt x="21483" y="20654"/>
                </a:cubicBezTo>
                <a:cubicBezTo>
                  <a:pt x="21588" y="20654"/>
                  <a:pt x="21588" y="20654"/>
                  <a:pt x="21588" y="20654"/>
                </a:cubicBezTo>
                <a:cubicBezTo>
                  <a:pt x="21588" y="20163"/>
                  <a:pt x="21588" y="19746"/>
                  <a:pt x="21588" y="19255"/>
                </a:cubicBezTo>
                <a:cubicBezTo>
                  <a:pt x="21588" y="18725"/>
                  <a:pt x="21483" y="18385"/>
                  <a:pt x="21296" y="18385"/>
                </a:cubicBezTo>
                <a:close/>
                <a:moveTo>
                  <a:pt x="21483" y="19973"/>
                </a:moveTo>
                <a:cubicBezTo>
                  <a:pt x="21483" y="19936"/>
                  <a:pt x="21483" y="19936"/>
                  <a:pt x="21483" y="19936"/>
                </a:cubicBezTo>
                <a:cubicBezTo>
                  <a:pt x="21483" y="20276"/>
                  <a:pt x="21354" y="20389"/>
                  <a:pt x="21284" y="20389"/>
                </a:cubicBezTo>
                <a:cubicBezTo>
                  <a:pt x="21179" y="20389"/>
                  <a:pt x="21109" y="20276"/>
                  <a:pt x="21109" y="20049"/>
                </a:cubicBezTo>
                <a:cubicBezTo>
                  <a:pt x="21109" y="19784"/>
                  <a:pt x="21167" y="19671"/>
                  <a:pt x="21308" y="19595"/>
                </a:cubicBezTo>
                <a:cubicBezTo>
                  <a:pt x="21343" y="19557"/>
                  <a:pt x="21425" y="19519"/>
                  <a:pt x="21483" y="19482"/>
                </a:cubicBezTo>
                <a:lnTo>
                  <a:pt x="21483" y="19973"/>
                </a:lnTo>
                <a:close/>
                <a:moveTo>
                  <a:pt x="20758" y="17855"/>
                </a:moveTo>
                <a:cubicBezTo>
                  <a:pt x="20863" y="17855"/>
                  <a:pt x="20863" y="17855"/>
                  <a:pt x="20863" y="17855"/>
                </a:cubicBezTo>
                <a:cubicBezTo>
                  <a:pt x="20863" y="17401"/>
                  <a:pt x="20863" y="17401"/>
                  <a:pt x="20863" y="17401"/>
                </a:cubicBezTo>
                <a:cubicBezTo>
                  <a:pt x="20758" y="17401"/>
                  <a:pt x="20758" y="17401"/>
                  <a:pt x="20758" y="17401"/>
                </a:cubicBezTo>
                <a:lnTo>
                  <a:pt x="20758" y="17855"/>
                </a:lnTo>
                <a:close/>
                <a:moveTo>
                  <a:pt x="5333" y="8209"/>
                </a:moveTo>
                <a:cubicBezTo>
                  <a:pt x="5344" y="8247"/>
                  <a:pt x="5368" y="8284"/>
                  <a:pt x="5380" y="8284"/>
                </a:cubicBezTo>
                <a:cubicBezTo>
                  <a:pt x="5403" y="8284"/>
                  <a:pt x="5426" y="8247"/>
                  <a:pt x="5438" y="8209"/>
                </a:cubicBezTo>
                <a:cubicBezTo>
                  <a:pt x="5754" y="7225"/>
                  <a:pt x="5754" y="7225"/>
                  <a:pt x="5754" y="7225"/>
                </a:cubicBezTo>
                <a:cubicBezTo>
                  <a:pt x="5777" y="7112"/>
                  <a:pt x="5777" y="6960"/>
                  <a:pt x="5754" y="6847"/>
                </a:cubicBezTo>
                <a:cubicBezTo>
                  <a:pt x="5438" y="5863"/>
                  <a:pt x="5438" y="5863"/>
                  <a:pt x="5438" y="5863"/>
                </a:cubicBezTo>
                <a:cubicBezTo>
                  <a:pt x="5426" y="5788"/>
                  <a:pt x="5403" y="5788"/>
                  <a:pt x="5380" y="5788"/>
                </a:cubicBezTo>
                <a:cubicBezTo>
                  <a:pt x="5368" y="5788"/>
                  <a:pt x="5344" y="5788"/>
                  <a:pt x="5333" y="5863"/>
                </a:cubicBezTo>
                <a:cubicBezTo>
                  <a:pt x="5017" y="6847"/>
                  <a:pt x="5017" y="6847"/>
                  <a:pt x="5017" y="6847"/>
                </a:cubicBezTo>
                <a:cubicBezTo>
                  <a:pt x="5005" y="6885"/>
                  <a:pt x="4994" y="6960"/>
                  <a:pt x="4994" y="7036"/>
                </a:cubicBezTo>
                <a:cubicBezTo>
                  <a:pt x="4994" y="7112"/>
                  <a:pt x="5005" y="7150"/>
                  <a:pt x="5017" y="7225"/>
                </a:cubicBezTo>
                <a:lnTo>
                  <a:pt x="5333" y="8209"/>
                </a:lnTo>
                <a:close/>
                <a:moveTo>
                  <a:pt x="20314" y="18385"/>
                </a:moveTo>
                <a:cubicBezTo>
                  <a:pt x="20220" y="18385"/>
                  <a:pt x="20126" y="18498"/>
                  <a:pt x="20080" y="18801"/>
                </a:cubicBezTo>
                <a:cubicBezTo>
                  <a:pt x="20056" y="18801"/>
                  <a:pt x="20056" y="18801"/>
                  <a:pt x="20056" y="18801"/>
                </a:cubicBezTo>
                <a:cubicBezTo>
                  <a:pt x="20056" y="18422"/>
                  <a:pt x="20056" y="18422"/>
                  <a:pt x="20056" y="18422"/>
                </a:cubicBezTo>
                <a:cubicBezTo>
                  <a:pt x="19963" y="18422"/>
                  <a:pt x="19963" y="18422"/>
                  <a:pt x="19963" y="18422"/>
                </a:cubicBezTo>
                <a:cubicBezTo>
                  <a:pt x="19963" y="20654"/>
                  <a:pt x="19963" y="20654"/>
                  <a:pt x="19963" y="20654"/>
                </a:cubicBezTo>
                <a:cubicBezTo>
                  <a:pt x="20068" y="20654"/>
                  <a:pt x="20068" y="20654"/>
                  <a:pt x="20068" y="20654"/>
                </a:cubicBezTo>
                <a:cubicBezTo>
                  <a:pt x="20068" y="19217"/>
                  <a:pt x="20068" y="19217"/>
                  <a:pt x="20068" y="19217"/>
                </a:cubicBezTo>
                <a:cubicBezTo>
                  <a:pt x="20068" y="18914"/>
                  <a:pt x="20197" y="18687"/>
                  <a:pt x="20279" y="18687"/>
                </a:cubicBezTo>
                <a:cubicBezTo>
                  <a:pt x="20384" y="18687"/>
                  <a:pt x="20466" y="18876"/>
                  <a:pt x="20466" y="19255"/>
                </a:cubicBezTo>
                <a:cubicBezTo>
                  <a:pt x="20466" y="20654"/>
                  <a:pt x="20466" y="20654"/>
                  <a:pt x="20466" y="20654"/>
                </a:cubicBezTo>
                <a:cubicBezTo>
                  <a:pt x="20571" y="20654"/>
                  <a:pt x="20571" y="20654"/>
                  <a:pt x="20571" y="20654"/>
                </a:cubicBezTo>
                <a:cubicBezTo>
                  <a:pt x="20571" y="19217"/>
                  <a:pt x="20571" y="19217"/>
                  <a:pt x="20571" y="19217"/>
                </a:cubicBezTo>
                <a:cubicBezTo>
                  <a:pt x="20571" y="18649"/>
                  <a:pt x="20466" y="18385"/>
                  <a:pt x="20314" y="18385"/>
                </a:cubicBezTo>
                <a:close/>
                <a:moveTo>
                  <a:pt x="14852" y="18801"/>
                </a:moveTo>
                <a:cubicBezTo>
                  <a:pt x="14829" y="18801"/>
                  <a:pt x="14829" y="18801"/>
                  <a:pt x="14829" y="18801"/>
                </a:cubicBezTo>
                <a:cubicBezTo>
                  <a:pt x="14829" y="18422"/>
                  <a:pt x="14829" y="18422"/>
                  <a:pt x="14829" y="18422"/>
                </a:cubicBezTo>
                <a:cubicBezTo>
                  <a:pt x="14724" y="18422"/>
                  <a:pt x="14724" y="18422"/>
                  <a:pt x="14724" y="18422"/>
                </a:cubicBezTo>
                <a:cubicBezTo>
                  <a:pt x="14724" y="20654"/>
                  <a:pt x="14724" y="20654"/>
                  <a:pt x="14724" y="20654"/>
                </a:cubicBezTo>
                <a:cubicBezTo>
                  <a:pt x="14840" y="20654"/>
                  <a:pt x="14840" y="20654"/>
                  <a:pt x="14840" y="20654"/>
                </a:cubicBezTo>
                <a:cubicBezTo>
                  <a:pt x="14840" y="19368"/>
                  <a:pt x="14840" y="19368"/>
                  <a:pt x="14840" y="19368"/>
                </a:cubicBezTo>
                <a:cubicBezTo>
                  <a:pt x="14840" y="18990"/>
                  <a:pt x="14922" y="18725"/>
                  <a:pt x="15004" y="18725"/>
                </a:cubicBezTo>
                <a:cubicBezTo>
                  <a:pt x="15098" y="18725"/>
                  <a:pt x="15098" y="18725"/>
                  <a:pt x="15098" y="18725"/>
                </a:cubicBezTo>
                <a:cubicBezTo>
                  <a:pt x="15098" y="18385"/>
                  <a:pt x="15098" y="18385"/>
                  <a:pt x="15098" y="18385"/>
                </a:cubicBezTo>
                <a:cubicBezTo>
                  <a:pt x="15004" y="18385"/>
                  <a:pt x="15004" y="18385"/>
                  <a:pt x="15004" y="18385"/>
                </a:cubicBezTo>
                <a:cubicBezTo>
                  <a:pt x="14922" y="18385"/>
                  <a:pt x="14876" y="18536"/>
                  <a:pt x="14852" y="18801"/>
                </a:cubicBezTo>
                <a:close/>
                <a:moveTo>
                  <a:pt x="15226" y="20654"/>
                </a:moveTo>
                <a:cubicBezTo>
                  <a:pt x="15332" y="20654"/>
                  <a:pt x="15332" y="20654"/>
                  <a:pt x="15332" y="20654"/>
                </a:cubicBezTo>
                <a:cubicBezTo>
                  <a:pt x="15332" y="18422"/>
                  <a:pt x="15332" y="18422"/>
                  <a:pt x="15332" y="18422"/>
                </a:cubicBezTo>
                <a:cubicBezTo>
                  <a:pt x="15226" y="18422"/>
                  <a:pt x="15226" y="18422"/>
                  <a:pt x="15226" y="18422"/>
                </a:cubicBezTo>
                <a:lnTo>
                  <a:pt x="15226" y="20654"/>
                </a:lnTo>
                <a:close/>
                <a:moveTo>
                  <a:pt x="15554" y="189"/>
                </a:moveTo>
                <a:cubicBezTo>
                  <a:pt x="13987" y="13656"/>
                  <a:pt x="13987" y="13656"/>
                  <a:pt x="13987" y="13656"/>
                </a:cubicBezTo>
                <a:cubicBezTo>
                  <a:pt x="13987" y="14110"/>
                  <a:pt x="13987" y="14110"/>
                  <a:pt x="13987" y="14110"/>
                </a:cubicBezTo>
                <a:cubicBezTo>
                  <a:pt x="14443" y="14110"/>
                  <a:pt x="14443" y="14110"/>
                  <a:pt x="14443" y="14110"/>
                </a:cubicBezTo>
                <a:cubicBezTo>
                  <a:pt x="15016" y="9154"/>
                  <a:pt x="15016" y="9154"/>
                  <a:pt x="15016" y="9154"/>
                </a:cubicBezTo>
                <a:cubicBezTo>
                  <a:pt x="16864" y="9154"/>
                  <a:pt x="16864" y="9154"/>
                  <a:pt x="16864" y="9154"/>
                </a:cubicBezTo>
                <a:cubicBezTo>
                  <a:pt x="17460" y="14110"/>
                  <a:pt x="17460" y="14110"/>
                  <a:pt x="17460" y="14110"/>
                </a:cubicBezTo>
                <a:cubicBezTo>
                  <a:pt x="17963" y="14110"/>
                  <a:pt x="17963" y="14110"/>
                  <a:pt x="17963" y="14110"/>
                </a:cubicBezTo>
                <a:cubicBezTo>
                  <a:pt x="17963" y="13656"/>
                  <a:pt x="17963" y="13656"/>
                  <a:pt x="17963" y="13656"/>
                </a:cubicBezTo>
                <a:cubicBezTo>
                  <a:pt x="16349" y="189"/>
                  <a:pt x="16349" y="189"/>
                  <a:pt x="16349" y="189"/>
                </a:cubicBezTo>
                <a:lnTo>
                  <a:pt x="15554" y="189"/>
                </a:lnTo>
                <a:close/>
                <a:moveTo>
                  <a:pt x="15180" y="7755"/>
                </a:moveTo>
                <a:cubicBezTo>
                  <a:pt x="15823" y="2194"/>
                  <a:pt x="15823" y="2194"/>
                  <a:pt x="15823" y="2194"/>
                </a:cubicBezTo>
                <a:cubicBezTo>
                  <a:pt x="15916" y="1324"/>
                  <a:pt x="15916" y="1324"/>
                  <a:pt x="15916" y="1324"/>
                </a:cubicBezTo>
                <a:cubicBezTo>
                  <a:pt x="15940" y="1324"/>
                  <a:pt x="15940" y="1324"/>
                  <a:pt x="15940" y="1324"/>
                </a:cubicBezTo>
                <a:cubicBezTo>
                  <a:pt x="16033" y="2194"/>
                  <a:pt x="16033" y="2194"/>
                  <a:pt x="16033" y="2194"/>
                </a:cubicBezTo>
                <a:cubicBezTo>
                  <a:pt x="16688" y="7755"/>
                  <a:pt x="16688" y="7755"/>
                  <a:pt x="16688" y="7755"/>
                </a:cubicBezTo>
                <a:lnTo>
                  <a:pt x="15180" y="7755"/>
                </a:lnTo>
                <a:close/>
                <a:moveTo>
                  <a:pt x="14232" y="18385"/>
                </a:moveTo>
                <a:cubicBezTo>
                  <a:pt x="14151" y="18385"/>
                  <a:pt x="14069" y="18498"/>
                  <a:pt x="14034" y="18687"/>
                </a:cubicBezTo>
                <a:cubicBezTo>
                  <a:pt x="14022" y="18687"/>
                  <a:pt x="14022" y="18687"/>
                  <a:pt x="14022" y="18687"/>
                </a:cubicBezTo>
                <a:cubicBezTo>
                  <a:pt x="14022" y="18422"/>
                  <a:pt x="14022" y="18422"/>
                  <a:pt x="14022" y="18422"/>
                </a:cubicBezTo>
                <a:cubicBezTo>
                  <a:pt x="13905" y="18422"/>
                  <a:pt x="13905" y="18422"/>
                  <a:pt x="13905" y="18422"/>
                </a:cubicBezTo>
                <a:cubicBezTo>
                  <a:pt x="13905" y="21600"/>
                  <a:pt x="13905" y="21600"/>
                  <a:pt x="13905" y="21600"/>
                </a:cubicBezTo>
                <a:cubicBezTo>
                  <a:pt x="14010" y="21600"/>
                  <a:pt x="14010" y="21600"/>
                  <a:pt x="14010" y="21600"/>
                </a:cubicBezTo>
                <a:cubicBezTo>
                  <a:pt x="14010" y="20352"/>
                  <a:pt x="14010" y="20352"/>
                  <a:pt x="14010" y="20352"/>
                </a:cubicBezTo>
                <a:cubicBezTo>
                  <a:pt x="14034" y="20352"/>
                  <a:pt x="14034" y="20352"/>
                  <a:pt x="14034" y="20352"/>
                </a:cubicBezTo>
                <a:cubicBezTo>
                  <a:pt x="14057" y="20579"/>
                  <a:pt x="14162" y="20692"/>
                  <a:pt x="14232" y="20692"/>
                </a:cubicBezTo>
                <a:cubicBezTo>
                  <a:pt x="14419" y="20692"/>
                  <a:pt x="14572" y="20238"/>
                  <a:pt x="14572" y="19482"/>
                </a:cubicBezTo>
                <a:cubicBezTo>
                  <a:pt x="14572" y="18801"/>
                  <a:pt x="14443" y="18385"/>
                  <a:pt x="14232" y="18385"/>
                </a:cubicBezTo>
                <a:close/>
                <a:moveTo>
                  <a:pt x="14221" y="20389"/>
                </a:moveTo>
                <a:cubicBezTo>
                  <a:pt x="14115" y="20389"/>
                  <a:pt x="14022" y="20200"/>
                  <a:pt x="14010" y="19936"/>
                </a:cubicBezTo>
                <a:cubicBezTo>
                  <a:pt x="14010" y="19292"/>
                  <a:pt x="14010" y="19292"/>
                  <a:pt x="14010" y="19292"/>
                </a:cubicBezTo>
                <a:cubicBezTo>
                  <a:pt x="14022" y="18914"/>
                  <a:pt x="14115" y="18687"/>
                  <a:pt x="14221" y="18687"/>
                </a:cubicBezTo>
                <a:cubicBezTo>
                  <a:pt x="14361" y="18687"/>
                  <a:pt x="14466" y="18990"/>
                  <a:pt x="14466" y="19519"/>
                </a:cubicBezTo>
                <a:cubicBezTo>
                  <a:pt x="14466" y="20087"/>
                  <a:pt x="14349" y="20389"/>
                  <a:pt x="14221" y="20389"/>
                </a:cubicBezTo>
                <a:close/>
                <a:moveTo>
                  <a:pt x="15226" y="17855"/>
                </a:moveTo>
                <a:cubicBezTo>
                  <a:pt x="15332" y="17855"/>
                  <a:pt x="15332" y="17855"/>
                  <a:pt x="15332" y="17855"/>
                </a:cubicBezTo>
                <a:cubicBezTo>
                  <a:pt x="15332" y="17401"/>
                  <a:pt x="15332" y="17401"/>
                  <a:pt x="15332" y="17401"/>
                </a:cubicBezTo>
                <a:cubicBezTo>
                  <a:pt x="15226" y="17401"/>
                  <a:pt x="15226" y="17401"/>
                  <a:pt x="15226" y="17401"/>
                </a:cubicBezTo>
                <a:lnTo>
                  <a:pt x="15226" y="17855"/>
                </a:lnTo>
                <a:close/>
                <a:moveTo>
                  <a:pt x="16794" y="19557"/>
                </a:moveTo>
                <a:cubicBezTo>
                  <a:pt x="16794" y="18876"/>
                  <a:pt x="16700" y="18385"/>
                  <a:pt x="16466" y="18385"/>
                </a:cubicBezTo>
                <a:cubicBezTo>
                  <a:pt x="16256" y="18385"/>
                  <a:pt x="16139" y="18876"/>
                  <a:pt x="16139" y="19519"/>
                </a:cubicBezTo>
                <a:cubicBezTo>
                  <a:pt x="16139" y="20314"/>
                  <a:pt x="16267" y="20730"/>
                  <a:pt x="16513" y="20730"/>
                </a:cubicBezTo>
                <a:cubicBezTo>
                  <a:pt x="16583" y="20730"/>
                  <a:pt x="16688" y="20654"/>
                  <a:pt x="16758" y="20427"/>
                </a:cubicBezTo>
                <a:cubicBezTo>
                  <a:pt x="16758" y="20163"/>
                  <a:pt x="16758" y="20163"/>
                  <a:pt x="16758" y="20163"/>
                </a:cubicBezTo>
                <a:cubicBezTo>
                  <a:pt x="16735" y="20163"/>
                  <a:pt x="16735" y="20163"/>
                  <a:pt x="16735" y="20163"/>
                </a:cubicBezTo>
                <a:cubicBezTo>
                  <a:pt x="16665" y="20314"/>
                  <a:pt x="16583" y="20389"/>
                  <a:pt x="16513" y="20389"/>
                </a:cubicBezTo>
                <a:cubicBezTo>
                  <a:pt x="16384" y="20389"/>
                  <a:pt x="16314" y="20238"/>
                  <a:pt x="16267" y="19936"/>
                </a:cubicBezTo>
                <a:cubicBezTo>
                  <a:pt x="16256" y="19860"/>
                  <a:pt x="16256" y="19746"/>
                  <a:pt x="16256" y="19595"/>
                </a:cubicBezTo>
                <a:cubicBezTo>
                  <a:pt x="16256" y="19557"/>
                  <a:pt x="16256" y="19557"/>
                  <a:pt x="16256" y="19557"/>
                </a:cubicBezTo>
                <a:lnTo>
                  <a:pt x="16794" y="19557"/>
                </a:lnTo>
                <a:close/>
                <a:moveTo>
                  <a:pt x="16466" y="18649"/>
                </a:moveTo>
                <a:cubicBezTo>
                  <a:pt x="16595" y="18649"/>
                  <a:pt x="16665" y="18914"/>
                  <a:pt x="16677" y="19292"/>
                </a:cubicBezTo>
                <a:cubicBezTo>
                  <a:pt x="16256" y="19292"/>
                  <a:pt x="16256" y="19292"/>
                  <a:pt x="16256" y="19292"/>
                </a:cubicBezTo>
                <a:cubicBezTo>
                  <a:pt x="16279" y="18914"/>
                  <a:pt x="16337" y="18649"/>
                  <a:pt x="16466" y="18649"/>
                </a:cubicBezTo>
                <a:close/>
                <a:moveTo>
                  <a:pt x="15612" y="18952"/>
                </a:moveTo>
                <a:cubicBezTo>
                  <a:pt x="15612" y="18763"/>
                  <a:pt x="15671" y="18649"/>
                  <a:pt x="15788" y="18649"/>
                </a:cubicBezTo>
                <a:cubicBezTo>
                  <a:pt x="15881" y="18649"/>
                  <a:pt x="15951" y="18839"/>
                  <a:pt x="15975" y="18914"/>
                </a:cubicBezTo>
                <a:cubicBezTo>
                  <a:pt x="15998" y="18914"/>
                  <a:pt x="15998" y="18914"/>
                  <a:pt x="15998" y="18914"/>
                </a:cubicBezTo>
                <a:cubicBezTo>
                  <a:pt x="15998" y="18574"/>
                  <a:pt x="15998" y="18574"/>
                  <a:pt x="15998" y="18574"/>
                </a:cubicBezTo>
                <a:cubicBezTo>
                  <a:pt x="15963" y="18498"/>
                  <a:pt x="15893" y="18385"/>
                  <a:pt x="15788" y="18385"/>
                </a:cubicBezTo>
                <a:cubicBezTo>
                  <a:pt x="15601" y="18385"/>
                  <a:pt x="15507" y="18649"/>
                  <a:pt x="15507" y="19028"/>
                </a:cubicBezTo>
                <a:cubicBezTo>
                  <a:pt x="15507" y="19784"/>
                  <a:pt x="15928" y="19633"/>
                  <a:pt x="15928" y="20087"/>
                </a:cubicBezTo>
                <a:cubicBezTo>
                  <a:pt x="15928" y="20314"/>
                  <a:pt x="15881" y="20427"/>
                  <a:pt x="15764" y="20427"/>
                </a:cubicBezTo>
                <a:cubicBezTo>
                  <a:pt x="15683" y="20427"/>
                  <a:pt x="15577" y="20276"/>
                  <a:pt x="15542" y="20125"/>
                </a:cubicBezTo>
                <a:cubicBezTo>
                  <a:pt x="15507" y="20125"/>
                  <a:pt x="15507" y="20125"/>
                  <a:pt x="15507" y="20125"/>
                </a:cubicBezTo>
                <a:cubicBezTo>
                  <a:pt x="15507" y="20465"/>
                  <a:pt x="15507" y="20465"/>
                  <a:pt x="15507" y="20465"/>
                </a:cubicBezTo>
                <a:cubicBezTo>
                  <a:pt x="15566" y="20616"/>
                  <a:pt x="15659" y="20730"/>
                  <a:pt x="15764" y="20730"/>
                </a:cubicBezTo>
                <a:cubicBezTo>
                  <a:pt x="15963" y="20730"/>
                  <a:pt x="16045" y="20465"/>
                  <a:pt x="16045" y="20087"/>
                </a:cubicBezTo>
                <a:cubicBezTo>
                  <a:pt x="16045" y="19292"/>
                  <a:pt x="15612" y="19519"/>
                  <a:pt x="15612" y="18952"/>
                </a:cubicBezTo>
                <a:close/>
                <a:moveTo>
                  <a:pt x="10666" y="20654"/>
                </a:moveTo>
                <a:cubicBezTo>
                  <a:pt x="11332" y="20654"/>
                  <a:pt x="11332" y="20654"/>
                  <a:pt x="11332" y="20654"/>
                </a:cubicBezTo>
                <a:cubicBezTo>
                  <a:pt x="11332" y="20314"/>
                  <a:pt x="11332" y="20314"/>
                  <a:pt x="11332" y="20314"/>
                </a:cubicBezTo>
                <a:cubicBezTo>
                  <a:pt x="10771" y="20314"/>
                  <a:pt x="10771" y="20314"/>
                  <a:pt x="10771" y="20314"/>
                </a:cubicBezTo>
                <a:cubicBezTo>
                  <a:pt x="10771" y="19179"/>
                  <a:pt x="10771" y="19179"/>
                  <a:pt x="10771" y="19179"/>
                </a:cubicBezTo>
                <a:cubicBezTo>
                  <a:pt x="11285" y="19179"/>
                  <a:pt x="11285" y="19179"/>
                  <a:pt x="11285" y="19179"/>
                </a:cubicBezTo>
                <a:cubicBezTo>
                  <a:pt x="11285" y="18876"/>
                  <a:pt x="11285" y="18876"/>
                  <a:pt x="11285" y="18876"/>
                </a:cubicBezTo>
                <a:cubicBezTo>
                  <a:pt x="10771" y="18876"/>
                  <a:pt x="10771" y="18876"/>
                  <a:pt x="10771" y="18876"/>
                </a:cubicBezTo>
                <a:cubicBezTo>
                  <a:pt x="10771" y="17817"/>
                  <a:pt x="10771" y="17817"/>
                  <a:pt x="10771" y="17817"/>
                </a:cubicBezTo>
                <a:cubicBezTo>
                  <a:pt x="11332" y="17817"/>
                  <a:pt x="11332" y="17817"/>
                  <a:pt x="11332" y="17817"/>
                </a:cubicBezTo>
                <a:cubicBezTo>
                  <a:pt x="11332" y="17477"/>
                  <a:pt x="11332" y="17477"/>
                  <a:pt x="11332" y="17477"/>
                </a:cubicBezTo>
                <a:cubicBezTo>
                  <a:pt x="10666" y="17477"/>
                  <a:pt x="10666" y="17477"/>
                  <a:pt x="10666" y="17477"/>
                </a:cubicBezTo>
                <a:lnTo>
                  <a:pt x="10666" y="20654"/>
                </a:lnTo>
                <a:close/>
                <a:moveTo>
                  <a:pt x="13554" y="18801"/>
                </a:moveTo>
                <a:cubicBezTo>
                  <a:pt x="13542" y="18801"/>
                  <a:pt x="13542" y="18801"/>
                  <a:pt x="13542" y="18801"/>
                </a:cubicBezTo>
                <a:cubicBezTo>
                  <a:pt x="13542" y="18422"/>
                  <a:pt x="13542" y="18422"/>
                  <a:pt x="13542" y="18422"/>
                </a:cubicBezTo>
                <a:cubicBezTo>
                  <a:pt x="13425" y="18422"/>
                  <a:pt x="13425" y="18422"/>
                  <a:pt x="13425" y="18422"/>
                </a:cubicBezTo>
                <a:cubicBezTo>
                  <a:pt x="13425" y="20654"/>
                  <a:pt x="13425" y="20654"/>
                  <a:pt x="13425" y="20654"/>
                </a:cubicBezTo>
                <a:cubicBezTo>
                  <a:pt x="13542" y="20654"/>
                  <a:pt x="13542" y="20654"/>
                  <a:pt x="13542" y="20654"/>
                </a:cubicBezTo>
                <a:cubicBezTo>
                  <a:pt x="13542" y="19368"/>
                  <a:pt x="13542" y="19368"/>
                  <a:pt x="13542" y="19368"/>
                </a:cubicBezTo>
                <a:cubicBezTo>
                  <a:pt x="13554" y="18990"/>
                  <a:pt x="13624" y="18725"/>
                  <a:pt x="13706" y="18725"/>
                </a:cubicBezTo>
                <a:cubicBezTo>
                  <a:pt x="13800" y="18725"/>
                  <a:pt x="13800" y="18725"/>
                  <a:pt x="13800" y="18725"/>
                </a:cubicBezTo>
                <a:cubicBezTo>
                  <a:pt x="13800" y="18385"/>
                  <a:pt x="13800" y="18385"/>
                  <a:pt x="13800" y="18385"/>
                </a:cubicBezTo>
                <a:cubicBezTo>
                  <a:pt x="13706" y="18385"/>
                  <a:pt x="13706" y="18385"/>
                  <a:pt x="13706" y="18385"/>
                </a:cubicBezTo>
                <a:cubicBezTo>
                  <a:pt x="13624" y="18385"/>
                  <a:pt x="13577" y="18536"/>
                  <a:pt x="13554" y="18801"/>
                </a:cubicBezTo>
                <a:close/>
                <a:moveTo>
                  <a:pt x="8970" y="757"/>
                </a:moveTo>
                <a:cubicBezTo>
                  <a:pt x="8923" y="416"/>
                  <a:pt x="8818" y="189"/>
                  <a:pt x="8701" y="189"/>
                </a:cubicBezTo>
                <a:cubicBezTo>
                  <a:pt x="4865" y="189"/>
                  <a:pt x="4865" y="189"/>
                  <a:pt x="4865" y="189"/>
                </a:cubicBezTo>
                <a:cubicBezTo>
                  <a:pt x="4783" y="189"/>
                  <a:pt x="4713" y="303"/>
                  <a:pt x="4654" y="454"/>
                </a:cubicBezTo>
                <a:cubicBezTo>
                  <a:pt x="2164" y="8511"/>
                  <a:pt x="2164" y="8511"/>
                  <a:pt x="2164" y="8511"/>
                </a:cubicBezTo>
                <a:cubicBezTo>
                  <a:pt x="2058" y="8890"/>
                  <a:pt x="2058" y="9457"/>
                  <a:pt x="2164" y="9835"/>
                </a:cubicBezTo>
                <a:cubicBezTo>
                  <a:pt x="3006" y="12559"/>
                  <a:pt x="3006" y="12559"/>
                  <a:pt x="3006" y="12559"/>
                </a:cubicBezTo>
                <a:cubicBezTo>
                  <a:pt x="2643" y="13770"/>
                  <a:pt x="2643" y="13770"/>
                  <a:pt x="2643" y="13770"/>
                </a:cubicBezTo>
                <a:cubicBezTo>
                  <a:pt x="2526" y="14110"/>
                  <a:pt x="2526" y="14715"/>
                  <a:pt x="2643" y="15094"/>
                </a:cubicBezTo>
                <a:cubicBezTo>
                  <a:pt x="3883" y="19103"/>
                  <a:pt x="3883" y="19103"/>
                  <a:pt x="3883" y="19103"/>
                </a:cubicBezTo>
                <a:cubicBezTo>
                  <a:pt x="3988" y="19482"/>
                  <a:pt x="4175" y="19482"/>
                  <a:pt x="4292" y="19103"/>
                </a:cubicBezTo>
                <a:cubicBezTo>
                  <a:pt x="4690" y="17817"/>
                  <a:pt x="4690" y="17817"/>
                  <a:pt x="4690" y="17817"/>
                </a:cubicBezTo>
                <a:cubicBezTo>
                  <a:pt x="5777" y="21335"/>
                  <a:pt x="5777" y="21335"/>
                  <a:pt x="5777" y="21335"/>
                </a:cubicBezTo>
                <a:cubicBezTo>
                  <a:pt x="5836" y="21524"/>
                  <a:pt x="5906" y="21600"/>
                  <a:pt x="5988" y="21600"/>
                </a:cubicBezTo>
                <a:cubicBezTo>
                  <a:pt x="6058" y="21600"/>
                  <a:pt x="6140" y="21524"/>
                  <a:pt x="6198" y="21335"/>
                </a:cubicBezTo>
                <a:cubicBezTo>
                  <a:pt x="8853" y="12748"/>
                  <a:pt x="8853" y="12748"/>
                  <a:pt x="8853" y="12748"/>
                </a:cubicBezTo>
                <a:cubicBezTo>
                  <a:pt x="8900" y="12559"/>
                  <a:pt x="8935" y="12294"/>
                  <a:pt x="8935" y="12067"/>
                </a:cubicBezTo>
                <a:cubicBezTo>
                  <a:pt x="8935" y="11802"/>
                  <a:pt x="8900" y="11575"/>
                  <a:pt x="8853" y="11386"/>
                </a:cubicBezTo>
                <a:cubicBezTo>
                  <a:pt x="7391" y="6658"/>
                  <a:pt x="7391" y="6658"/>
                  <a:pt x="7391" y="6658"/>
                </a:cubicBezTo>
                <a:cubicBezTo>
                  <a:pt x="8911" y="1816"/>
                  <a:pt x="8911" y="1816"/>
                  <a:pt x="8911" y="1816"/>
                </a:cubicBezTo>
                <a:cubicBezTo>
                  <a:pt x="8993" y="1551"/>
                  <a:pt x="9017" y="1135"/>
                  <a:pt x="8970" y="757"/>
                </a:cubicBezTo>
                <a:close/>
                <a:moveTo>
                  <a:pt x="6432" y="5447"/>
                </a:moveTo>
                <a:cubicBezTo>
                  <a:pt x="6748" y="4464"/>
                  <a:pt x="6748" y="4464"/>
                  <a:pt x="6748" y="4464"/>
                </a:cubicBezTo>
                <a:cubicBezTo>
                  <a:pt x="6760" y="4388"/>
                  <a:pt x="6783" y="4388"/>
                  <a:pt x="6806" y="4388"/>
                </a:cubicBezTo>
                <a:cubicBezTo>
                  <a:pt x="6818" y="4388"/>
                  <a:pt x="6841" y="4388"/>
                  <a:pt x="6853" y="4464"/>
                </a:cubicBezTo>
                <a:cubicBezTo>
                  <a:pt x="7169" y="5447"/>
                  <a:pt x="7169" y="5447"/>
                  <a:pt x="7169" y="5447"/>
                </a:cubicBezTo>
                <a:cubicBezTo>
                  <a:pt x="7192" y="5561"/>
                  <a:pt x="7192" y="5712"/>
                  <a:pt x="7169" y="5826"/>
                </a:cubicBezTo>
                <a:cubicBezTo>
                  <a:pt x="6853" y="6809"/>
                  <a:pt x="6853" y="6809"/>
                  <a:pt x="6853" y="6809"/>
                </a:cubicBezTo>
                <a:cubicBezTo>
                  <a:pt x="6841" y="6847"/>
                  <a:pt x="6818" y="6885"/>
                  <a:pt x="6806" y="6885"/>
                </a:cubicBezTo>
                <a:cubicBezTo>
                  <a:pt x="6783" y="6885"/>
                  <a:pt x="6760" y="6847"/>
                  <a:pt x="6748" y="6809"/>
                </a:cubicBezTo>
                <a:cubicBezTo>
                  <a:pt x="6432" y="5826"/>
                  <a:pt x="6432" y="5826"/>
                  <a:pt x="6432" y="5826"/>
                </a:cubicBezTo>
                <a:cubicBezTo>
                  <a:pt x="6420" y="5750"/>
                  <a:pt x="6409" y="5712"/>
                  <a:pt x="6409" y="5636"/>
                </a:cubicBezTo>
                <a:cubicBezTo>
                  <a:pt x="6409" y="5561"/>
                  <a:pt x="6420" y="5485"/>
                  <a:pt x="6432" y="5447"/>
                </a:cubicBezTo>
                <a:close/>
                <a:moveTo>
                  <a:pt x="4678" y="3405"/>
                </a:moveTo>
                <a:cubicBezTo>
                  <a:pt x="4678" y="3291"/>
                  <a:pt x="4701" y="3178"/>
                  <a:pt x="4736" y="3140"/>
                </a:cubicBezTo>
                <a:cubicBezTo>
                  <a:pt x="4760" y="3102"/>
                  <a:pt x="4806" y="3140"/>
                  <a:pt x="4830" y="3215"/>
                </a:cubicBezTo>
                <a:cubicBezTo>
                  <a:pt x="5380" y="4993"/>
                  <a:pt x="5380" y="4993"/>
                  <a:pt x="5380" y="4993"/>
                </a:cubicBezTo>
                <a:cubicBezTo>
                  <a:pt x="5941" y="3215"/>
                  <a:pt x="5941" y="3215"/>
                  <a:pt x="5941" y="3215"/>
                </a:cubicBezTo>
                <a:cubicBezTo>
                  <a:pt x="5964" y="3140"/>
                  <a:pt x="5999" y="3102"/>
                  <a:pt x="6034" y="3140"/>
                </a:cubicBezTo>
                <a:cubicBezTo>
                  <a:pt x="6070" y="3178"/>
                  <a:pt x="6093" y="3291"/>
                  <a:pt x="6093" y="3405"/>
                </a:cubicBezTo>
                <a:cubicBezTo>
                  <a:pt x="6093" y="7414"/>
                  <a:pt x="6093" y="7414"/>
                  <a:pt x="6093" y="7414"/>
                </a:cubicBezTo>
                <a:cubicBezTo>
                  <a:pt x="6093" y="7490"/>
                  <a:pt x="6081" y="7566"/>
                  <a:pt x="6070" y="7604"/>
                </a:cubicBezTo>
                <a:cubicBezTo>
                  <a:pt x="5450" y="9608"/>
                  <a:pt x="5450" y="9608"/>
                  <a:pt x="5450" y="9608"/>
                </a:cubicBezTo>
                <a:cubicBezTo>
                  <a:pt x="5426" y="9684"/>
                  <a:pt x="5403" y="9684"/>
                  <a:pt x="5380" y="9684"/>
                </a:cubicBezTo>
                <a:cubicBezTo>
                  <a:pt x="5368" y="9684"/>
                  <a:pt x="5344" y="9684"/>
                  <a:pt x="5321" y="9608"/>
                </a:cubicBezTo>
                <a:cubicBezTo>
                  <a:pt x="4701" y="7604"/>
                  <a:pt x="4701" y="7604"/>
                  <a:pt x="4701" y="7604"/>
                </a:cubicBezTo>
                <a:cubicBezTo>
                  <a:pt x="4690" y="7566"/>
                  <a:pt x="4678" y="7490"/>
                  <a:pt x="4678" y="7414"/>
                </a:cubicBezTo>
                <a:lnTo>
                  <a:pt x="4678" y="3405"/>
                </a:lnTo>
                <a:close/>
                <a:moveTo>
                  <a:pt x="3602" y="5447"/>
                </a:moveTo>
                <a:cubicBezTo>
                  <a:pt x="3918" y="4464"/>
                  <a:pt x="3918" y="4464"/>
                  <a:pt x="3918" y="4464"/>
                </a:cubicBezTo>
                <a:cubicBezTo>
                  <a:pt x="3929" y="4388"/>
                  <a:pt x="3953" y="4388"/>
                  <a:pt x="3964" y="4388"/>
                </a:cubicBezTo>
                <a:cubicBezTo>
                  <a:pt x="3988" y="4388"/>
                  <a:pt x="4011" y="4388"/>
                  <a:pt x="4023" y="4464"/>
                </a:cubicBezTo>
                <a:cubicBezTo>
                  <a:pt x="4339" y="5447"/>
                  <a:pt x="4339" y="5447"/>
                  <a:pt x="4339" y="5447"/>
                </a:cubicBezTo>
                <a:cubicBezTo>
                  <a:pt x="4362" y="5561"/>
                  <a:pt x="4362" y="5712"/>
                  <a:pt x="4339" y="5826"/>
                </a:cubicBezTo>
                <a:cubicBezTo>
                  <a:pt x="4023" y="6809"/>
                  <a:pt x="4023" y="6809"/>
                  <a:pt x="4023" y="6809"/>
                </a:cubicBezTo>
                <a:cubicBezTo>
                  <a:pt x="4011" y="6847"/>
                  <a:pt x="3988" y="6885"/>
                  <a:pt x="3964" y="6885"/>
                </a:cubicBezTo>
                <a:cubicBezTo>
                  <a:pt x="3953" y="6885"/>
                  <a:pt x="3929" y="6847"/>
                  <a:pt x="3918" y="6809"/>
                </a:cubicBezTo>
                <a:cubicBezTo>
                  <a:pt x="3602" y="5826"/>
                  <a:pt x="3602" y="5826"/>
                  <a:pt x="3602" y="5826"/>
                </a:cubicBezTo>
                <a:cubicBezTo>
                  <a:pt x="3590" y="5750"/>
                  <a:pt x="3579" y="5712"/>
                  <a:pt x="3579" y="5636"/>
                </a:cubicBezTo>
                <a:cubicBezTo>
                  <a:pt x="3579" y="5561"/>
                  <a:pt x="3590" y="5485"/>
                  <a:pt x="3602" y="5447"/>
                </a:cubicBezTo>
                <a:close/>
                <a:moveTo>
                  <a:pt x="4339" y="14980"/>
                </a:moveTo>
                <a:cubicBezTo>
                  <a:pt x="4023" y="15964"/>
                  <a:pt x="4023" y="15964"/>
                  <a:pt x="4023" y="15964"/>
                </a:cubicBezTo>
                <a:cubicBezTo>
                  <a:pt x="4011" y="16039"/>
                  <a:pt x="3988" y="16039"/>
                  <a:pt x="3964" y="16039"/>
                </a:cubicBezTo>
                <a:cubicBezTo>
                  <a:pt x="3953" y="16039"/>
                  <a:pt x="3929" y="16039"/>
                  <a:pt x="3918" y="15964"/>
                </a:cubicBezTo>
                <a:cubicBezTo>
                  <a:pt x="3602" y="14980"/>
                  <a:pt x="3602" y="14980"/>
                  <a:pt x="3602" y="14980"/>
                </a:cubicBezTo>
                <a:cubicBezTo>
                  <a:pt x="3590" y="14942"/>
                  <a:pt x="3579" y="14867"/>
                  <a:pt x="3579" y="14791"/>
                </a:cubicBezTo>
                <a:cubicBezTo>
                  <a:pt x="3579" y="14715"/>
                  <a:pt x="3590" y="14640"/>
                  <a:pt x="3602" y="14602"/>
                </a:cubicBezTo>
                <a:cubicBezTo>
                  <a:pt x="3918" y="13618"/>
                  <a:pt x="3918" y="13618"/>
                  <a:pt x="3918" y="13618"/>
                </a:cubicBezTo>
                <a:cubicBezTo>
                  <a:pt x="3929" y="13543"/>
                  <a:pt x="3953" y="13543"/>
                  <a:pt x="3964" y="13543"/>
                </a:cubicBezTo>
                <a:cubicBezTo>
                  <a:pt x="3988" y="13543"/>
                  <a:pt x="4011" y="13543"/>
                  <a:pt x="4023" y="13618"/>
                </a:cubicBezTo>
                <a:cubicBezTo>
                  <a:pt x="4339" y="14602"/>
                  <a:pt x="4339" y="14602"/>
                  <a:pt x="4339" y="14602"/>
                </a:cubicBezTo>
                <a:cubicBezTo>
                  <a:pt x="4362" y="14715"/>
                  <a:pt x="4362" y="14867"/>
                  <a:pt x="4339" y="14980"/>
                </a:cubicBezTo>
                <a:close/>
                <a:moveTo>
                  <a:pt x="4502" y="12521"/>
                </a:moveTo>
                <a:cubicBezTo>
                  <a:pt x="3274" y="12521"/>
                  <a:pt x="3274" y="12521"/>
                  <a:pt x="3274" y="12521"/>
                </a:cubicBezTo>
                <a:cubicBezTo>
                  <a:pt x="3239" y="12521"/>
                  <a:pt x="3204" y="12446"/>
                  <a:pt x="3193" y="12332"/>
                </a:cubicBezTo>
                <a:cubicBezTo>
                  <a:pt x="3169" y="12219"/>
                  <a:pt x="3181" y="12105"/>
                  <a:pt x="3204" y="12029"/>
                </a:cubicBezTo>
                <a:cubicBezTo>
                  <a:pt x="3766" y="10214"/>
                  <a:pt x="3766" y="10214"/>
                  <a:pt x="3766" y="10214"/>
                </a:cubicBezTo>
                <a:cubicBezTo>
                  <a:pt x="3204" y="8436"/>
                  <a:pt x="3204" y="8436"/>
                  <a:pt x="3204" y="8436"/>
                </a:cubicBezTo>
                <a:cubicBezTo>
                  <a:pt x="3181" y="8360"/>
                  <a:pt x="3169" y="8209"/>
                  <a:pt x="3193" y="8133"/>
                </a:cubicBezTo>
                <a:cubicBezTo>
                  <a:pt x="3204" y="8020"/>
                  <a:pt x="3239" y="7944"/>
                  <a:pt x="3274" y="7944"/>
                </a:cubicBezTo>
                <a:cubicBezTo>
                  <a:pt x="4502" y="7944"/>
                  <a:pt x="4502" y="7944"/>
                  <a:pt x="4502" y="7944"/>
                </a:cubicBezTo>
                <a:cubicBezTo>
                  <a:pt x="4526" y="7944"/>
                  <a:pt x="4549" y="7982"/>
                  <a:pt x="4573" y="8020"/>
                </a:cubicBezTo>
                <a:cubicBezTo>
                  <a:pt x="5192" y="10025"/>
                  <a:pt x="5192" y="10025"/>
                  <a:pt x="5192" y="10025"/>
                </a:cubicBezTo>
                <a:cubicBezTo>
                  <a:pt x="5204" y="10062"/>
                  <a:pt x="5216" y="10138"/>
                  <a:pt x="5216" y="10214"/>
                </a:cubicBezTo>
                <a:cubicBezTo>
                  <a:pt x="5216" y="10289"/>
                  <a:pt x="5204" y="10365"/>
                  <a:pt x="5192" y="10441"/>
                </a:cubicBezTo>
                <a:cubicBezTo>
                  <a:pt x="4573" y="12446"/>
                  <a:pt x="4573" y="12446"/>
                  <a:pt x="4573" y="12446"/>
                </a:cubicBezTo>
                <a:cubicBezTo>
                  <a:pt x="4549" y="12483"/>
                  <a:pt x="4526" y="12521"/>
                  <a:pt x="4502" y="12521"/>
                </a:cubicBezTo>
                <a:close/>
                <a:moveTo>
                  <a:pt x="6093" y="17098"/>
                </a:moveTo>
                <a:cubicBezTo>
                  <a:pt x="6093" y="17212"/>
                  <a:pt x="6070" y="17325"/>
                  <a:pt x="6034" y="17363"/>
                </a:cubicBezTo>
                <a:cubicBezTo>
                  <a:pt x="6023" y="17363"/>
                  <a:pt x="6011" y="17363"/>
                  <a:pt x="5999" y="17363"/>
                </a:cubicBezTo>
                <a:cubicBezTo>
                  <a:pt x="5976" y="17363"/>
                  <a:pt x="5953" y="17363"/>
                  <a:pt x="5941" y="17288"/>
                </a:cubicBezTo>
                <a:cubicBezTo>
                  <a:pt x="5380" y="15510"/>
                  <a:pt x="5380" y="15510"/>
                  <a:pt x="5380" y="15510"/>
                </a:cubicBezTo>
                <a:cubicBezTo>
                  <a:pt x="4830" y="17288"/>
                  <a:pt x="4830" y="17288"/>
                  <a:pt x="4830" y="17288"/>
                </a:cubicBezTo>
                <a:cubicBezTo>
                  <a:pt x="4806" y="17363"/>
                  <a:pt x="4760" y="17401"/>
                  <a:pt x="4736" y="17363"/>
                </a:cubicBezTo>
                <a:cubicBezTo>
                  <a:pt x="4701" y="17325"/>
                  <a:pt x="4678" y="17212"/>
                  <a:pt x="4678" y="17098"/>
                </a:cubicBezTo>
                <a:cubicBezTo>
                  <a:pt x="4678" y="13089"/>
                  <a:pt x="4678" y="13089"/>
                  <a:pt x="4678" y="13089"/>
                </a:cubicBezTo>
                <a:cubicBezTo>
                  <a:pt x="4678" y="13013"/>
                  <a:pt x="4690" y="12937"/>
                  <a:pt x="4701" y="12899"/>
                </a:cubicBezTo>
                <a:cubicBezTo>
                  <a:pt x="5321" y="10895"/>
                  <a:pt x="5321" y="10895"/>
                  <a:pt x="5321" y="10895"/>
                </a:cubicBezTo>
                <a:cubicBezTo>
                  <a:pt x="5356" y="10781"/>
                  <a:pt x="5415" y="10781"/>
                  <a:pt x="5450" y="10895"/>
                </a:cubicBezTo>
                <a:cubicBezTo>
                  <a:pt x="6070" y="12899"/>
                  <a:pt x="6070" y="12899"/>
                  <a:pt x="6070" y="12899"/>
                </a:cubicBezTo>
                <a:cubicBezTo>
                  <a:pt x="6081" y="12937"/>
                  <a:pt x="6093" y="13013"/>
                  <a:pt x="6093" y="13089"/>
                </a:cubicBezTo>
                <a:lnTo>
                  <a:pt x="6093" y="17098"/>
                </a:lnTo>
                <a:close/>
                <a:moveTo>
                  <a:pt x="7169" y="14980"/>
                </a:moveTo>
                <a:cubicBezTo>
                  <a:pt x="6853" y="15964"/>
                  <a:pt x="6853" y="15964"/>
                  <a:pt x="6853" y="15964"/>
                </a:cubicBezTo>
                <a:cubicBezTo>
                  <a:pt x="6841" y="16039"/>
                  <a:pt x="6818" y="16039"/>
                  <a:pt x="6806" y="16039"/>
                </a:cubicBezTo>
                <a:cubicBezTo>
                  <a:pt x="6783" y="16039"/>
                  <a:pt x="6760" y="16039"/>
                  <a:pt x="6748" y="15964"/>
                </a:cubicBezTo>
                <a:cubicBezTo>
                  <a:pt x="6432" y="14980"/>
                  <a:pt x="6432" y="14980"/>
                  <a:pt x="6432" y="14980"/>
                </a:cubicBezTo>
                <a:cubicBezTo>
                  <a:pt x="6420" y="14942"/>
                  <a:pt x="6409" y="14867"/>
                  <a:pt x="6409" y="14791"/>
                </a:cubicBezTo>
                <a:cubicBezTo>
                  <a:pt x="6409" y="14715"/>
                  <a:pt x="6420" y="14640"/>
                  <a:pt x="6432" y="14602"/>
                </a:cubicBezTo>
                <a:cubicBezTo>
                  <a:pt x="6748" y="13618"/>
                  <a:pt x="6748" y="13618"/>
                  <a:pt x="6748" y="13618"/>
                </a:cubicBezTo>
                <a:cubicBezTo>
                  <a:pt x="6760" y="13543"/>
                  <a:pt x="6783" y="13543"/>
                  <a:pt x="6806" y="13543"/>
                </a:cubicBezTo>
                <a:cubicBezTo>
                  <a:pt x="6818" y="13543"/>
                  <a:pt x="6841" y="13543"/>
                  <a:pt x="6853" y="13618"/>
                </a:cubicBezTo>
                <a:cubicBezTo>
                  <a:pt x="7169" y="14602"/>
                  <a:pt x="7169" y="14602"/>
                  <a:pt x="7169" y="14602"/>
                </a:cubicBezTo>
                <a:cubicBezTo>
                  <a:pt x="7192" y="14715"/>
                  <a:pt x="7192" y="14867"/>
                  <a:pt x="7169" y="14980"/>
                </a:cubicBezTo>
                <a:close/>
                <a:moveTo>
                  <a:pt x="7496" y="7944"/>
                </a:moveTo>
                <a:cubicBezTo>
                  <a:pt x="7531" y="7944"/>
                  <a:pt x="7566" y="8020"/>
                  <a:pt x="7578" y="8133"/>
                </a:cubicBezTo>
                <a:cubicBezTo>
                  <a:pt x="7590" y="8209"/>
                  <a:pt x="7590" y="8360"/>
                  <a:pt x="7566" y="8436"/>
                </a:cubicBezTo>
                <a:cubicBezTo>
                  <a:pt x="7005" y="10214"/>
                  <a:pt x="7005" y="10214"/>
                  <a:pt x="7005" y="10214"/>
                </a:cubicBezTo>
                <a:cubicBezTo>
                  <a:pt x="7566" y="12029"/>
                  <a:pt x="7566" y="12029"/>
                  <a:pt x="7566" y="12029"/>
                </a:cubicBezTo>
                <a:cubicBezTo>
                  <a:pt x="7590" y="12105"/>
                  <a:pt x="7590" y="12219"/>
                  <a:pt x="7578" y="12332"/>
                </a:cubicBezTo>
                <a:cubicBezTo>
                  <a:pt x="7566" y="12446"/>
                  <a:pt x="7531" y="12521"/>
                  <a:pt x="7496" y="12521"/>
                </a:cubicBezTo>
                <a:cubicBezTo>
                  <a:pt x="6257" y="12521"/>
                  <a:pt x="6257" y="12521"/>
                  <a:pt x="6257" y="12521"/>
                </a:cubicBezTo>
                <a:cubicBezTo>
                  <a:pt x="6233" y="12521"/>
                  <a:pt x="6222" y="12483"/>
                  <a:pt x="6198" y="12446"/>
                </a:cubicBezTo>
                <a:cubicBezTo>
                  <a:pt x="5578" y="10441"/>
                  <a:pt x="5578" y="10441"/>
                  <a:pt x="5578" y="10441"/>
                </a:cubicBezTo>
                <a:cubicBezTo>
                  <a:pt x="5567" y="10365"/>
                  <a:pt x="5555" y="10289"/>
                  <a:pt x="5555" y="10214"/>
                </a:cubicBezTo>
                <a:cubicBezTo>
                  <a:pt x="5555" y="10138"/>
                  <a:pt x="5567" y="10062"/>
                  <a:pt x="5578" y="10025"/>
                </a:cubicBezTo>
                <a:cubicBezTo>
                  <a:pt x="6198" y="8020"/>
                  <a:pt x="6198" y="8020"/>
                  <a:pt x="6198" y="8020"/>
                </a:cubicBezTo>
                <a:cubicBezTo>
                  <a:pt x="6222" y="7982"/>
                  <a:pt x="6233" y="7944"/>
                  <a:pt x="6257" y="7944"/>
                </a:cubicBezTo>
                <a:lnTo>
                  <a:pt x="7496" y="7944"/>
                </a:lnTo>
                <a:close/>
                <a:moveTo>
                  <a:pt x="13589" y="12673"/>
                </a:moveTo>
                <a:cubicBezTo>
                  <a:pt x="11145" y="12673"/>
                  <a:pt x="11145" y="12673"/>
                  <a:pt x="11145" y="12673"/>
                </a:cubicBezTo>
                <a:cubicBezTo>
                  <a:pt x="11145" y="7717"/>
                  <a:pt x="11145" y="7717"/>
                  <a:pt x="11145" y="7717"/>
                </a:cubicBezTo>
                <a:cubicBezTo>
                  <a:pt x="13402" y="7717"/>
                  <a:pt x="13402" y="7717"/>
                  <a:pt x="13402" y="7717"/>
                </a:cubicBezTo>
                <a:cubicBezTo>
                  <a:pt x="13402" y="6280"/>
                  <a:pt x="13402" y="6280"/>
                  <a:pt x="13402" y="6280"/>
                </a:cubicBezTo>
                <a:cubicBezTo>
                  <a:pt x="11145" y="6280"/>
                  <a:pt x="11145" y="6280"/>
                  <a:pt x="11145" y="6280"/>
                </a:cubicBezTo>
                <a:cubicBezTo>
                  <a:pt x="11145" y="1627"/>
                  <a:pt x="11145" y="1627"/>
                  <a:pt x="11145" y="1627"/>
                </a:cubicBezTo>
                <a:cubicBezTo>
                  <a:pt x="13601" y="1627"/>
                  <a:pt x="13601" y="1627"/>
                  <a:pt x="13601" y="1627"/>
                </a:cubicBezTo>
                <a:cubicBezTo>
                  <a:pt x="13601" y="189"/>
                  <a:pt x="13601" y="189"/>
                  <a:pt x="13601" y="189"/>
                </a:cubicBezTo>
                <a:cubicBezTo>
                  <a:pt x="10654" y="189"/>
                  <a:pt x="10654" y="189"/>
                  <a:pt x="10654" y="189"/>
                </a:cubicBezTo>
                <a:cubicBezTo>
                  <a:pt x="10654" y="14110"/>
                  <a:pt x="10654" y="14110"/>
                  <a:pt x="10654" y="14110"/>
                </a:cubicBezTo>
                <a:cubicBezTo>
                  <a:pt x="13589" y="14110"/>
                  <a:pt x="13589" y="14110"/>
                  <a:pt x="13589" y="14110"/>
                </a:cubicBezTo>
                <a:lnTo>
                  <a:pt x="13589" y="12673"/>
                </a:lnTo>
                <a:close/>
                <a:moveTo>
                  <a:pt x="11823" y="18385"/>
                </a:moveTo>
                <a:cubicBezTo>
                  <a:pt x="11730" y="18385"/>
                  <a:pt x="11636" y="18498"/>
                  <a:pt x="11589" y="18801"/>
                </a:cubicBezTo>
                <a:cubicBezTo>
                  <a:pt x="11578" y="18801"/>
                  <a:pt x="11578" y="18801"/>
                  <a:pt x="11578" y="18801"/>
                </a:cubicBezTo>
                <a:cubicBezTo>
                  <a:pt x="11578" y="18422"/>
                  <a:pt x="11578" y="18422"/>
                  <a:pt x="11578" y="18422"/>
                </a:cubicBezTo>
                <a:cubicBezTo>
                  <a:pt x="11472" y="18422"/>
                  <a:pt x="11472" y="18422"/>
                  <a:pt x="11472" y="18422"/>
                </a:cubicBezTo>
                <a:cubicBezTo>
                  <a:pt x="11472" y="20654"/>
                  <a:pt x="11472" y="20654"/>
                  <a:pt x="11472" y="20654"/>
                </a:cubicBezTo>
                <a:cubicBezTo>
                  <a:pt x="11578" y="20654"/>
                  <a:pt x="11578" y="20654"/>
                  <a:pt x="11578" y="20654"/>
                </a:cubicBezTo>
                <a:cubicBezTo>
                  <a:pt x="11578" y="19217"/>
                  <a:pt x="11578" y="19217"/>
                  <a:pt x="11578" y="19217"/>
                </a:cubicBezTo>
                <a:cubicBezTo>
                  <a:pt x="11589" y="18914"/>
                  <a:pt x="11706" y="18687"/>
                  <a:pt x="11788" y="18687"/>
                </a:cubicBezTo>
                <a:cubicBezTo>
                  <a:pt x="11893" y="18687"/>
                  <a:pt x="11975" y="18876"/>
                  <a:pt x="11975" y="19255"/>
                </a:cubicBezTo>
                <a:cubicBezTo>
                  <a:pt x="11975" y="20654"/>
                  <a:pt x="11975" y="20654"/>
                  <a:pt x="11975" y="20654"/>
                </a:cubicBezTo>
                <a:cubicBezTo>
                  <a:pt x="12092" y="20654"/>
                  <a:pt x="12092" y="20654"/>
                  <a:pt x="12092" y="20654"/>
                </a:cubicBezTo>
                <a:cubicBezTo>
                  <a:pt x="12092" y="19217"/>
                  <a:pt x="12092" y="19217"/>
                  <a:pt x="12092" y="19217"/>
                </a:cubicBezTo>
                <a:cubicBezTo>
                  <a:pt x="12092" y="18649"/>
                  <a:pt x="11975" y="18385"/>
                  <a:pt x="11823" y="18385"/>
                </a:cubicBezTo>
                <a:close/>
                <a:moveTo>
                  <a:pt x="13297" y="19557"/>
                </a:moveTo>
                <a:cubicBezTo>
                  <a:pt x="13285" y="18876"/>
                  <a:pt x="13203" y="18385"/>
                  <a:pt x="12969" y="18385"/>
                </a:cubicBezTo>
                <a:cubicBezTo>
                  <a:pt x="12759" y="18385"/>
                  <a:pt x="12642" y="18876"/>
                  <a:pt x="12642" y="19519"/>
                </a:cubicBezTo>
                <a:cubicBezTo>
                  <a:pt x="12642" y="20314"/>
                  <a:pt x="12771" y="20730"/>
                  <a:pt x="13016" y="20730"/>
                </a:cubicBezTo>
                <a:cubicBezTo>
                  <a:pt x="13086" y="20730"/>
                  <a:pt x="13192" y="20654"/>
                  <a:pt x="13262" y="20427"/>
                </a:cubicBezTo>
                <a:cubicBezTo>
                  <a:pt x="13262" y="20163"/>
                  <a:pt x="13262" y="20163"/>
                  <a:pt x="13262" y="20163"/>
                </a:cubicBezTo>
                <a:cubicBezTo>
                  <a:pt x="13238" y="20163"/>
                  <a:pt x="13238" y="20163"/>
                  <a:pt x="13238" y="20163"/>
                </a:cubicBezTo>
                <a:cubicBezTo>
                  <a:pt x="13168" y="20314"/>
                  <a:pt x="13086" y="20389"/>
                  <a:pt x="13016" y="20389"/>
                </a:cubicBezTo>
                <a:cubicBezTo>
                  <a:pt x="12887" y="20389"/>
                  <a:pt x="12817" y="20238"/>
                  <a:pt x="12771" y="19936"/>
                </a:cubicBezTo>
                <a:cubicBezTo>
                  <a:pt x="12759" y="19860"/>
                  <a:pt x="12747" y="19746"/>
                  <a:pt x="12747" y="19595"/>
                </a:cubicBezTo>
                <a:cubicBezTo>
                  <a:pt x="12747" y="19557"/>
                  <a:pt x="12747" y="19557"/>
                  <a:pt x="12747" y="19557"/>
                </a:cubicBezTo>
                <a:lnTo>
                  <a:pt x="13297" y="19557"/>
                </a:lnTo>
                <a:close/>
                <a:moveTo>
                  <a:pt x="12969" y="18649"/>
                </a:moveTo>
                <a:cubicBezTo>
                  <a:pt x="13098" y="18649"/>
                  <a:pt x="13168" y="18914"/>
                  <a:pt x="13180" y="19292"/>
                </a:cubicBezTo>
                <a:cubicBezTo>
                  <a:pt x="12759" y="19292"/>
                  <a:pt x="12759" y="19292"/>
                  <a:pt x="12759" y="19292"/>
                </a:cubicBezTo>
                <a:cubicBezTo>
                  <a:pt x="12782" y="18914"/>
                  <a:pt x="12841" y="18649"/>
                  <a:pt x="12969" y="18649"/>
                </a:cubicBezTo>
                <a:close/>
                <a:moveTo>
                  <a:pt x="18138" y="18952"/>
                </a:moveTo>
                <a:cubicBezTo>
                  <a:pt x="18138" y="18763"/>
                  <a:pt x="18197" y="18649"/>
                  <a:pt x="18314" y="18649"/>
                </a:cubicBezTo>
                <a:cubicBezTo>
                  <a:pt x="18407" y="18649"/>
                  <a:pt x="18478" y="18839"/>
                  <a:pt x="18501" y="18914"/>
                </a:cubicBezTo>
                <a:cubicBezTo>
                  <a:pt x="18536" y="18914"/>
                  <a:pt x="18536" y="18914"/>
                  <a:pt x="18536" y="18914"/>
                </a:cubicBezTo>
                <a:cubicBezTo>
                  <a:pt x="18536" y="18574"/>
                  <a:pt x="18536" y="18574"/>
                  <a:pt x="18536" y="18574"/>
                </a:cubicBezTo>
                <a:cubicBezTo>
                  <a:pt x="18489" y="18498"/>
                  <a:pt x="18419" y="18385"/>
                  <a:pt x="18314" y="18385"/>
                </a:cubicBezTo>
                <a:cubicBezTo>
                  <a:pt x="18127" y="18385"/>
                  <a:pt x="18033" y="18649"/>
                  <a:pt x="18033" y="19028"/>
                </a:cubicBezTo>
                <a:cubicBezTo>
                  <a:pt x="18033" y="19784"/>
                  <a:pt x="18466" y="19633"/>
                  <a:pt x="18466" y="20087"/>
                </a:cubicBezTo>
                <a:cubicBezTo>
                  <a:pt x="18466" y="20314"/>
                  <a:pt x="18407" y="20427"/>
                  <a:pt x="18290" y="20427"/>
                </a:cubicBezTo>
                <a:cubicBezTo>
                  <a:pt x="18209" y="20427"/>
                  <a:pt x="18103" y="20276"/>
                  <a:pt x="18068" y="20125"/>
                </a:cubicBezTo>
                <a:cubicBezTo>
                  <a:pt x="18033" y="20125"/>
                  <a:pt x="18033" y="20125"/>
                  <a:pt x="18033" y="20125"/>
                </a:cubicBezTo>
                <a:cubicBezTo>
                  <a:pt x="18033" y="20465"/>
                  <a:pt x="18033" y="20465"/>
                  <a:pt x="18033" y="20465"/>
                </a:cubicBezTo>
                <a:cubicBezTo>
                  <a:pt x="18103" y="20616"/>
                  <a:pt x="18185" y="20730"/>
                  <a:pt x="18290" y="20730"/>
                </a:cubicBezTo>
                <a:cubicBezTo>
                  <a:pt x="18489" y="20730"/>
                  <a:pt x="18571" y="20465"/>
                  <a:pt x="18571" y="20087"/>
                </a:cubicBezTo>
                <a:cubicBezTo>
                  <a:pt x="18571" y="19292"/>
                  <a:pt x="18138" y="19519"/>
                  <a:pt x="18138" y="18952"/>
                </a:cubicBezTo>
                <a:close/>
                <a:moveTo>
                  <a:pt x="12408" y="17666"/>
                </a:moveTo>
                <a:cubicBezTo>
                  <a:pt x="12291" y="17666"/>
                  <a:pt x="12291" y="17666"/>
                  <a:pt x="12291" y="17666"/>
                </a:cubicBezTo>
                <a:cubicBezTo>
                  <a:pt x="12291" y="18422"/>
                  <a:pt x="12291" y="18422"/>
                  <a:pt x="12291" y="18422"/>
                </a:cubicBezTo>
                <a:cubicBezTo>
                  <a:pt x="12186" y="18422"/>
                  <a:pt x="12186" y="18422"/>
                  <a:pt x="12186" y="18422"/>
                </a:cubicBezTo>
                <a:cubicBezTo>
                  <a:pt x="12186" y="18687"/>
                  <a:pt x="12186" y="18687"/>
                  <a:pt x="12186" y="18687"/>
                </a:cubicBezTo>
                <a:cubicBezTo>
                  <a:pt x="12291" y="18687"/>
                  <a:pt x="12291" y="18687"/>
                  <a:pt x="12291" y="18687"/>
                </a:cubicBezTo>
                <a:cubicBezTo>
                  <a:pt x="12291" y="20011"/>
                  <a:pt x="12291" y="20011"/>
                  <a:pt x="12291" y="20011"/>
                </a:cubicBezTo>
                <a:cubicBezTo>
                  <a:pt x="12291" y="20503"/>
                  <a:pt x="12350" y="20654"/>
                  <a:pt x="12466" y="20654"/>
                </a:cubicBezTo>
                <a:cubicBezTo>
                  <a:pt x="12560" y="20654"/>
                  <a:pt x="12560" y="20654"/>
                  <a:pt x="12560" y="20654"/>
                </a:cubicBezTo>
                <a:cubicBezTo>
                  <a:pt x="12560" y="20389"/>
                  <a:pt x="12560" y="20389"/>
                  <a:pt x="12560" y="20389"/>
                </a:cubicBezTo>
                <a:cubicBezTo>
                  <a:pt x="12490" y="20389"/>
                  <a:pt x="12490" y="20389"/>
                  <a:pt x="12490" y="20389"/>
                </a:cubicBezTo>
                <a:cubicBezTo>
                  <a:pt x="12431" y="20389"/>
                  <a:pt x="12396" y="20314"/>
                  <a:pt x="12396" y="20049"/>
                </a:cubicBezTo>
                <a:cubicBezTo>
                  <a:pt x="12396" y="18687"/>
                  <a:pt x="12396" y="18687"/>
                  <a:pt x="12396" y="18687"/>
                </a:cubicBezTo>
                <a:cubicBezTo>
                  <a:pt x="12572" y="18687"/>
                  <a:pt x="12572" y="18687"/>
                  <a:pt x="12572" y="18687"/>
                </a:cubicBezTo>
                <a:cubicBezTo>
                  <a:pt x="12572" y="18422"/>
                  <a:pt x="12572" y="18422"/>
                  <a:pt x="12572" y="18422"/>
                </a:cubicBezTo>
                <a:cubicBezTo>
                  <a:pt x="12396" y="18422"/>
                  <a:pt x="12396" y="18422"/>
                  <a:pt x="12396" y="18422"/>
                </a:cubicBezTo>
                <a:lnTo>
                  <a:pt x="12408" y="1766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sz="1800"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601658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62814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9699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1628774"/>
            <a:ext cx="4824413" cy="180022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9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86440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485423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24630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34143091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3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260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888072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74778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34635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471321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906874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015678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917564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46186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161767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99949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358359"/>
      </p:ext>
    </p:extLst>
  </p:cSld>
  <p:clrMapOvr>
    <a:masterClrMapping/>
  </p:clrMapOvr>
  <p:transition spd="slow">
    <p:push dir="u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155473"/>
      </p:ext>
    </p:extLst>
  </p:cSld>
  <p:clrMapOvr>
    <a:masterClrMapping/>
  </p:clrMapOvr>
  <p:transition spd="slow">
    <p:push dir="u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622135"/>
      </p:ext>
    </p:extLst>
  </p:cSld>
  <p:clrMapOvr>
    <a:masterClrMapping/>
  </p:clrMapOvr>
  <p:transition spd="slow">
    <p:push dir="u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731774"/>
      </p:ext>
    </p:extLst>
  </p:cSld>
  <p:clrMapOvr>
    <a:masterClrMapping/>
  </p:clrMapOvr>
  <p:transition spd="slow">
    <p:push dir="u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182776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674969"/>
      </p:ext>
    </p:extLst>
  </p:cSld>
  <p:clrMapOvr>
    <a:masterClrMapping/>
  </p:clrMapOvr>
  <p:transition spd="slow">
    <p:push dir="u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900773"/>
      </p:ext>
    </p:extLst>
  </p:cSld>
  <p:clrMapOvr>
    <a:masterClrMapping/>
  </p:clrMapOvr>
  <p:transition spd="slow">
    <p:push dir="u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031457"/>
      </p:ext>
    </p:extLst>
  </p:cSld>
  <p:clrMapOvr>
    <a:masterClrMapping/>
  </p:clrMapOvr>
  <p:transition spd="slow">
    <p:push dir="u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230467"/>
      </p:ext>
    </p:extLst>
  </p:cSld>
  <p:clrMapOvr>
    <a:masterClrMapping/>
  </p:clrMapOvr>
  <p:transition spd="slow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60525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12178930"/>
      </p:ext>
    </p:extLst>
  </p:cSld>
  <p:clrMapOvr>
    <a:masterClrMapping/>
  </p:clrMapOvr>
  <p:transition spd="slow">
    <p:push dir="u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3A3A85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644395"/>
      </p:ext>
    </p:extLst>
  </p:cSld>
  <p:clrMapOvr>
    <a:masterClrMapping/>
  </p:clrMapOvr>
  <p:transition spd="slow">
    <p:push dir="u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296376"/>
      </p:ext>
    </p:extLst>
  </p:cSld>
  <p:clrMapOvr>
    <a:masterClrMapping/>
  </p:clrMapOvr>
  <p:transition spd="slow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71178586"/>
      </p:ext>
    </p:extLst>
  </p:cSld>
  <p:clrMapOvr>
    <a:masterClrMapping/>
  </p:clrMapOvr>
  <p:transition spd="slow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161767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911115"/>
      </p:ext>
    </p:extLst>
  </p:cSld>
  <p:clrMapOvr>
    <a:masterClrMapping/>
  </p:clrMapOvr>
  <p:transition spd="slow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6938517"/>
      </p:ext>
    </p:extLst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24528091"/>
      </p:ext>
    </p:extLst>
  </p:cSld>
  <p:clrMapOvr>
    <a:masterClrMapping/>
  </p:clrMapOvr>
  <p:transition spd="slow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04928954"/>
      </p:ext>
    </p:extLst>
  </p:cSld>
  <p:clrMapOvr>
    <a:masterClrMapping/>
  </p:clrMapOvr>
  <p:transition spd="slow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690628"/>
      </p:ext>
    </p:extLst>
  </p:cSld>
  <p:clrMapOvr>
    <a:masterClrMapping/>
  </p:clrMapOvr>
  <p:transition spd="slow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281542"/>
      </p:ext>
    </p:extLst>
  </p:cSld>
  <p:clrMapOvr>
    <a:masterClrMapping/>
  </p:clrMapOvr>
  <p:transition spd="slow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9955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29661853"/>
      </p:ext>
    </p:extLst>
  </p:cSld>
  <p:clrMapOvr>
    <a:masterClrMapping/>
  </p:clrMapOvr>
  <p:transition spd="slow">
    <p:push dir="u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87822"/>
      </p:ext>
    </p:extLst>
  </p:cSld>
  <p:clrMapOvr>
    <a:masterClrMapping/>
  </p:clrMapOvr>
  <p:transition spd="slow">
    <p:push dir="u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519082"/>
      </p:ext>
    </p:extLst>
  </p:cSld>
  <p:clrMapOvr>
    <a:masterClrMapping/>
  </p:clrMapOvr>
  <p:transition spd="slow">
    <p:push dir="u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127779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832983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663991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635055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051906"/>
      </p:ext>
    </p:extLst>
  </p:cSld>
  <p:clrMapOvr>
    <a:masterClrMapping/>
  </p:clrMapOvr>
  <p:transition spd="slow">
    <p:push dir="u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363100"/>
      </p:ext>
    </p:extLst>
  </p:cSld>
  <p:clrMapOvr>
    <a:masterClrMapping/>
  </p:clrMapOvr>
  <p:transition spd="slow">
    <p:push dir="u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720319"/>
      </p:ext>
    </p:extLst>
  </p:cSld>
  <p:clrMapOvr>
    <a:masterClrMapping/>
  </p:clrMapOvr>
  <p:transition spd="slow">
    <p:push dir="u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96609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78683175"/>
      </p:ext>
    </p:extLst>
  </p:cSld>
  <p:clrMapOvr>
    <a:masterClrMapping/>
  </p:clrMapOvr>
  <p:transition spd="slow">
    <p:push dir="u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175133"/>
      </p:ext>
    </p:extLst>
  </p:cSld>
  <p:clrMapOvr>
    <a:masterClrMapping/>
  </p:clrMapOvr>
  <p:transition spd="slow">
    <p:push dir="u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279052"/>
      </p:ext>
    </p:extLst>
  </p:cSld>
  <p:clrMapOvr>
    <a:masterClrMapping/>
  </p:clrMapOvr>
  <p:transition spd="slow">
    <p:push dir="u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490731"/>
      </p:ext>
    </p:extLst>
  </p:cSld>
  <p:clrMapOvr>
    <a:masterClrMapping/>
  </p:clrMapOvr>
  <p:transition spd="slow">
    <p:push dir="u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925"/>
      </p:ext>
    </p:extLst>
  </p:cSld>
  <p:clrMapOvr>
    <a:masterClrMapping/>
  </p:clrMapOvr>
  <p:transition spd="slow">
    <p:push dir="u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324851"/>
      </p:ext>
    </p:extLst>
  </p:cSld>
  <p:clrMapOvr>
    <a:masterClrMapping/>
  </p:clrMapOvr>
  <p:transition spd="slow">
    <p:push dir="u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895582"/>
      </p:ext>
    </p:extLst>
  </p:cSld>
  <p:clrMapOvr>
    <a:masterClrMapping/>
  </p:clrMapOvr>
  <p:transition spd="slow">
    <p:push dir="u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911493"/>
      </p:ext>
    </p:extLst>
  </p:cSld>
  <p:clrMapOvr>
    <a:masterClrMapping/>
  </p:clrMapOvr>
  <p:transition spd="slow">
    <p:push dir="u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45694"/>
      </p:ext>
    </p:extLst>
  </p:cSld>
  <p:clrMapOvr>
    <a:masterClrMapping/>
  </p:clrMapOvr>
  <p:transition spd="slow">
    <p:push dir="u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919767"/>
      </p:ext>
    </p:extLst>
  </p:cSld>
  <p:clrMapOvr>
    <a:masterClrMapping/>
  </p:clrMapOvr>
  <p:transition spd="slow">
    <p:push dir="u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25738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p:transition spd="slow">
    <p:push dir="u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920468"/>
      </p:ext>
    </p:extLst>
  </p:cSld>
  <p:clrMapOvr>
    <a:masterClrMapping/>
  </p:clrMapOvr>
  <p:transition spd="slow">
    <p:push dir="u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48572772"/>
      </p:ext>
    </p:extLst>
  </p:cSld>
  <p:clrMapOvr>
    <a:masterClrMapping/>
  </p:clrMapOvr>
  <p:transition spd="slow">
    <p:push dir="u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1145"/>
      </p:ext>
    </p:extLst>
  </p:cSld>
  <p:clrMapOvr>
    <a:masterClrMapping/>
  </p:clrMapOvr>
  <p:transition spd="slow">
    <p:push dir="u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90914983"/>
      </p:ext>
    </p:extLst>
  </p:cSld>
  <p:clrMapOvr>
    <a:masterClrMapping/>
  </p:clrMapOvr>
  <p:transition spd="slow">
    <p:push dir="u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4"/>
            <a:ext cx="4824412" cy="1800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888" y="4371975"/>
            <a:ext cx="4824412" cy="2486025"/>
          </a:xfrm>
          <a:prstGeom prst="rect">
            <a:avLst/>
          </a:prstGeom>
        </p:spPr>
        <p:txBody>
          <a:bodyPr lIns="0" tIns="0" rIns="0" bIns="558000" anchor="b"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913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uiExpand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5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229A-8F38-4837-A0AD-6675F740D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1EBB6-A1C2-4CEB-9CF8-ED2B50D1F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D58D3-2E53-429A-AED7-D6A0B5BC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DB7F6-0337-4600-B8F0-EFD6FDCB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E85A6-5514-4B3F-B5D7-85667BF5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834382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A815-871C-49C4-9517-92E540F6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F609-FF4B-43B3-BAB7-B4AD0C7B1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EBC1E-93D6-43C1-8135-E3F0C74F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139F-2886-4979-9F37-48A4D64B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09927-DFAA-4BD0-B1FA-756B92A0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0029211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965F-1EF3-46A6-A9DB-94211117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3C13E-D6EE-4B2C-8CDF-82736E097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AC2E3-6414-4F48-837E-1326EB66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33290-5CF4-46CA-A37A-A9BBA5FD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05EB8-F535-4D51-9955-30AB601F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914292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3742-40A4-42C1-AA29-58058F28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4BD0-FE19-4749-A028-2DFF205DA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51427-C8BB-4475-A147-984C11492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7F19B-2D2F-4206-8859-B5E2556A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9BA82-E5E3-45AF-A264-F4176A71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CB8C2-8A68-4D52-BADE-15C9325A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1317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54488"/>
      </p:ext>
    </p:extLst>
  </p:cSld>
  <p:clrMapOvr>
    <a:masterClrMapping/>
  </p:clrMapOvr>
  <p:transition spd="slow">
    <p:push dir="u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2DC9-DA63-475B-B6C0-A9F2850C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45C2B-AEF4-4447-934C-16702D512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536C8-B486-4007-A848-821A0167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255FB-C5C6-45B5-8C48-93F19D912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18C62-09A3-48D7-8DFD-E35868E8C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1E77E3-DA8E-4D04-8184-3F614369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A3023-0102-451E-AB87-C4BAB61B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72F64-4DE7-4500-BC71-CC7F23AB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300051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E12A-A05C-46B4-A221-30D9C2F2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56F1B-7A3C-40AD-B2B8-3614C116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528A2-A0EB-40B2-8544-95B53FEE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C7D00-A5EF-4271-9628-0B12EB5A3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937019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80A03-35F3-4EB4-A9D1-B2C30A3F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D1A1B-9976-4A3E-A506-2401011C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F12E9-A2B8-4213-BEFC-2B348DF7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28453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B398-A4FB-4858-8F39-6DFF6F2E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924C-8002-4EF5-9E24-F46F361DF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900A4-91FF-4DA3-A71F-91DAA5D89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A17A8-BA50-44F5-BBBE-03C3831E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7E0A1-A11F-45C4-8108-A147968B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D36CC-B7C7-4A42-8709-E2EC3677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6931451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6C93-560B-4C9C-B305-D4F46A50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DEA99B-FC88-48B9-A93B-59161E821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C971B-36DC-4F6D-B203-5E7F012C7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11CCB-ADC9-4E2A-B025-0E216B5F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A113D-972C-494F-833F-DD268EE1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E11CF-8A85-45D1-9D21-F8FD70E6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485642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634AF-9F4F-40DB-AD7B-85EABC1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C85F2-A7C7-4016-B324-692F7A646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9AB59-0479-4B83-AA83-FD0A2924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6F5A1-BFB9-4295-8F1E-8650B9A1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F99F5-1ECA-4812-8E6D-37FF6917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390117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C39BE-87CC-417F-8DCC-6EC8697D5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5AB9A-76B3-4F0C-8E35-F83BECB0C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1ACE-DA48-49B4-B286-23DF857B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45114-BE52-4826-B9C7-4B350BB3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37895-F05C-400B-82C8-4E2A6DAF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676280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2353905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26D0A8-7387-4FC5-9F5E-71ED6532D7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EE" sz="2400"/>
          </a:p>
        </p:txBody>
      </p:sp>
      <p:pic>
        <p:nvPicPr>
          <p:cNvPr id="6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4B97EE89-CC30-4253-8B56-B64878D36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1219517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1391" y="2086165"/>
            <a:ext cx="6274966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1390" y="5251508"/>
            <a:ext cx="5936610" cy="5452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30750" y="5871240"/>
            <a:ext cx="3587750" cy="49053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25625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6993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42611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461969"/>
      </p:ext>
    </p:extLst>
  </p:cSld>
  <p:clrMapOvr>
    <a:masterClrMapping/>
  </p:clrMapOvr>
  <p:transition spd="slow">
    <p:push dir="u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726472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867014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47357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067299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059723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936114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470463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462717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7239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7883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126940"/>
      </p:ext>
    </p:extLst>
  </p:cSld>
  <p:clrMapOvr>
    <a:masterClrMapping/>
  </p:clrMapOvr>
  <p:transition spd="slow">
    <p:push dir="u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317102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457586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899998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64366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_Dark_2Co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3886" y="658801"/>
            <a:ext cx="10946876" cy="974639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1633440"/>
            <a:ext cx="10946874" cy="64303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3429000"/>
            <a:ext cx="4964113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sp>
        <p:nvSpPr>
          <p:cNvPr id="152" name="Teksti kohatäide 3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3429000"/>
            <a:ext cx="4964112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grpSp>
        <p:nvGrpSpPr>
          <p:cNvPr id="202" name="Group 27"/>
          <p:cNvGrpSpPr/>
          <p:nvPr/>
        </p:nvGrpSpPr>
        <p:grpSpPr>
          <a:xfrm>
            <a:off x="7913089" y="6466809"/>
            <a:ext cx="4015387" cy="154801"/>
            <a:chOff x="0" y="0"/>
            <a:chExt cx="8030771" cy="309600"/>
          </a:xfrm>
        </p:grpSpPr>
        <p:sp>
          <p:nvSpPr>
            <p:cNvPr id="153" name="Freeform 5"/>
            <p:cNvSpPr/>
            <p:nvPr/>
          </p:nvSpPr>
          <p:spPr>
            <a:xfrm>
              <a:off x="1237353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4" name="Freeform 6"/>
            <p:cNvSpPr/>
            <p:nvPr/>
          </p:nvSpPr>
          <p:spPr>
            <a:xfrm>
              <a:off x="1387970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5" name="Freeform 7"/>
            <p:cNvSpPr/>
            <p:nvPr/>
          </p:nvSpPr>
          <p:spPr>
            <a:xfrm>
              <a:off x="14747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6" name="Freeform 8"/>
            <p:cNvSpPr/>
            <p:nvPr/>
          </p:nvSpPr>
          <p:spPr>
            <a:xfrm>
              <a:off x="1572056" y="62756"/>
              <a:ext cx="12969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474" y="21600"/>
                    <a:pt x="12025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689" y="2600"/>
                  </a:cubicBezTo>
                  <a:cubicBezTo>
                    <a:pt x="6458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7" name="Freeform 9"/>
            <p:cNvSpPr/>
            <p:nvPr/>
          </p:nvSpPr>
          <p:spPr>
            <a:xfrm>
              <a:off x="1712213" y="65894"/>
              <a:ext cx="140158" cy="13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974"/>
                  </a:lnTo>
                  <a:lnTo>
                    <a:pt x="12734" y="21600"/>
                  </a:lnTo>
                  <a:lnTo>
                    <a:pt x="8704" y="21600"/>
                  </a:lnTo>
                  <a:lnTo>
                    <a:pt x="0" y="974"/>
                  </a:lnTo>
                  <a:lnTo>
                    <a:pt x="0" y="0"/>
                  </a:lnTo>
                  <a:lnTo>
                    <a:pt x="3224" y="0"/>
                  </a:lnTo>
                  <a:lnTo>
                    <a:pt x="9672" y="16241"/>
                  </a:lnTo>
                  <a:lnTo>
                    <a:pt x="10316" y="18514"/>
                  </a:lnTo>
                  <a:lnTo>
                    <a:pt x="10961" y="18514"/>
                  </a:lnTo>
                  <a:lnTo>
                    <a:pt x="11767" y="16403"/>
                  </a:lnTo>
                  <a:lnTo>
                    <a:pt x="18215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8" name="Freeform 10"/>
            <p:cNvSpPr/>
            <p:nvPr/>
          </p:nvSpPr>
          <p:spPr>
            <a:xfrm>
              <a:off x="1861783" y="4183"/>
              <a:ext cx="140158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6151"/>
                  </a:moveTo>
                  <a:cubicBezTo>
                    <a:pt x="17238" y="6151"/>
                    <a:pt x="21600" y="9155"/>
                    <a:pt x="21600" y="13732"/>
                  </a:cubicBezTo>
                  <a:cubicBezTo>
                    <a:pt x="21600" y="18596"/>
                    <a:pt x="17446" y="21600"/>
                    <a:pt x="10800" y="21600"/>
                  </a:cubicBezTo>
                  <a:cubicBezTo>
                    <a:pt x="4154" y="21600"/>
                    <a:pt x="0" y="18453"/>
                    <a:pt x="0" y="13875"/>
                  </a:cubicBezTo>
                  <a:cubicBezTo>
                    <a:pt x="0" y="9155"/>
                    <a:pt x="4362" y="6151"/>
                    <a:pt x="10800" y="6151"/>
                  </a:cubicBezTo>
                  <a:close/>
                  <a:moveTo>
                    <a:pt x="10800" y="19597"/>
                  </a:moveTo>
                  <a:cubicBezTo>
                    <a:pt x="14954" y="19597"/>
                    <a:pt x="18069" y="17452"/>
                    <a:pt x="18069" y="13875"/>
                  </a:cubicBezTo>
                  <a:cubicBezTo>
                    <a:pt x="18069" y="10156"/>
                    <a:pt x="14954" y="8011"/>
                    <a:pt x="10800" y="8011"/>
                  </a:cubicBezTo>
                  <a:cubicBezTo>
                    <a:pt x="6854" y="8011"/>
                    <a:pt x="3531" y="10156"/>
                    <a:pt x="3531" y="13875"/>
                  </a:cubicBezTo>
                  <a:cubicBezTo>
                    <a:pt x="3531" y="17452"/>
                    <a:pt x="6854" y="19597"/>
                    <a:pt x="10800" y="19597"/>
                  </a:cubicBezTo>
                  <a:close/>
                  <a:moveTo>
                    <a:pt x="13915" y="1430"/>
                  </a:moveTo>
                  <a:cubicBezTo>
                    <a:pt x="14538" y="1430"/>
                    <a:pt x="15369" y="1001"/>
                    <a:pt x="15577" y="286"/>
                  </a:cubicBezTo>
                  <a:cubicBezTo>
                    <a:pt x="17862" y="715"/>
                    <a:pt x="17862" y="715"/>
                    <a:pt x="17862" y="715"/>
                  </a:cubicBezTo>
                  <a:cubicBezTo>
                    <a:pt x="17238" y="2289"/>
                    <a:pt x="15785" y="3147"/>
                    <a:pt x="13708" y="3147"/>
                  </a:cubicBezTo>
                  <a:cubicBezTo>
                    <a:pt x="10592" y="3147"/>
                    <a:pt x="9762" y="1717"/>
                    <a:pt x="7892" y="1717"/>
                  </a:cubicBezTo>
                  <a:cubicBezTo>
                    <a:pt x="7269" y="1717"/>
                    <a:pt x="6231" y="1717"/>
                    <a:pt x="5815" y="2861"/>
                  </a:cubicBezTo>
                  <a:cubicBezTo>
                    <a:pt x="3738" y="2146"/>
                    <a:pt x="3738" y="2146"/>
                    <a:pt x="3738" y="2146"/>
                  </a:cubicBezTo>
                  <a:cubicBezTo>
                    <a:pt x="4569" y="429"/>
                    <a:pt x="6231" y="0"/>
                    <a:pt x="8100" y="0"/>
                  </a:cubicBezTo>
                  <a:cubicBezTo>
                    <a:pt x="10800" y="0"/>
                    <a:pt x="11631" y="1430"/>
                    <a:pt x="13915" y="143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9" name="Freeform 11"/>
            <p:cNvSpPr/>
            <p:nvPr/>
          </p:nvSpPr>
          <p:spPr>
            <a:xfrm>
              <a:off x="20165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343" y="7513"/>
                    <a:pt x="12343" y="7513"/>
                    <a:pt x="12343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6171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2343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0" name="Rectangle 12"/>
            <p:cNvSpPr/>
            <p:nvPr/>
          </p:nvSpPr>
          <p:spPr>
            <a:xfrm>
              <a:off x="2120506" y="-1"/>
              <a:ext cx="25401" cy="205005"/>
            </a:xfrm>
            <a:prstGeom prst="rect">
              <a:avLst/>
            </a:pr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1" name="Freeform 13"/>
            <p:cNvSpPr/>
            <p:nvPr/>
          </p:nvSpPr>
          <p:spPr>
            <a:xfrm>
              <a:off x="2180796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391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2" name="Freeform 14"/>
            <p:cNvSpPr/>
            <p:nvPr/>
          </p:nvSpPr>
          <p:spPr>
            <a:xfrm>
              <a:off x="2335596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3" name="Freeform 15"/>
            <p:cNvSpPr/>
            <p:nvPr/>
          </p:nvSpPr>
          <p:spPr>
            <a:xfrm>
              <a:off x="2460064" y="62756"/>
              <a:ext cx="131790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4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400"/>
                  </a:cubicBezTo>
                  <a:cubicBezTo>
                    <a:pt x="20498" y="16400"/>
                    <a:pt x="20498" y="16400"/>
                    <a:pt x="20498" y="164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600"/>
                    <a:pt x="10800" y="2600"/>
                  </a:cubicBezTo>
                  <a:cubicBezTo>
                    <a:pt x="6612" y="26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4" name="Freeform 16"/>
            <p:cNvSpPr/>
            <p:nvPr/>
          </p:nvSpPr>
          <p:spPr>
            <a:xfrm>
              <a:off x="2677621" y="7321"/>
              <a:ext cx="181995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0" y="0"/>
                  </a:moveTo>
                  <a:lnTo>
                    <a:pt x="13034" y="0"/>
                  </a:lnTo>
                  <a:lnTo>
                    <a:pt x="21600" y="20914"/>
                  </a:lnTo>
                  <a:lnTo>
                    <a:pt x="21600" y="21600"/>
                  </a:lnTo>
                  <a:lnTo>
                    <a:pt x="18869" y="21600"/>
                  </a:lnTo>
                  <a:lnTo>
                    <a:pt x="15766" y="13943"/>
                  </a:lnTo>
                  <a:lnTo>
                    <a:pt x="5586" y="13943"/>
                  </a:lnTo>
                  <a:lnTo>
                    <a:pt x="2607" y="21600"/>
                  </a:lnTo>
                  <a:lnTo>
                    <a:pt x="0" y="21600"/>
                  </a:lnTo>
                  <a:lnTo>
                    <a:pt x="0" y="20914"/>
                  </a:lnTo>
                  <a:lnTo>
                    <a:pt x="8690" y="0"/>
                  </a:lnTo>
                  <a:close/>
                  <a:moveTo>
                    <a:pt x="6579" y="11657"/>
                  </a:moveTo>
                  <a:lnTo>
                    <a:pt x="14772" y="11657"/>
                  </a:lnTo>
                  <a:lnTo>
                    <a:pt x="11172" y="3086"/>
                  </a:lnTo>
                  <a:lnTo>
                    <a:pt x="10800" y="1714"/>
                  </a:lnTo>
                  <a:lnTo>
                    <a:pt x="10552" y="1714"/>
                  </a:lnTo>
                  <a:lnTo>
                    <a:pt x="10055" y="3086"/>
                  </a:lnTo>
                  <a:lnTo>
                    <a:pt x="6579" y="11657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5" name="Freeform 17"/>
            <p:cNvSpPr/>
            <p:nvPr/>
          </p:nvSpPr>
          <p:spPr>
            <a:xfrm>
              <a:off x="2886810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557" y="208"/>
                    <a:pt x="6557" y="208"/>
                    <a:pt x="6557" y="208"/>
                  </a:cubicBezTo>
                  <a:cubicBezTo>
                    <a:pt x="6557" y="3946"/>
                    <a:pt x="6557" y="3946"/>
                    <a:pt x="6557" y="3946"/>
                  </a:cubicBezTo>
                  <a:cubicBezTo>
                    <a:pt x="7714" y="3946"/>
                    <a:pt x="7714" y="3946"/>
                    <a:pt x="7714" y="3946"/>
                  </a:cubicBezTo>
                  <a:cubicBezTo>
                    <a:pt x="8486" y="1454"/>
                    <a:pt x="11571" y="0"/>
                    <a:pt x="162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6200" y="3115"/>
                    <a:pt x="16200" y="3115"/>
                    <a:pt x="16200" y="3115"/>
                  </a:cubicBezTo>
                  <a:cubicBezTo>
                    <a:pt x="11571" y="3115"/>
                    <a:pt x="7329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6" name="Freeform 18"/>
            <p:cNvSpPr/>
            <p:nvPr/>
          </p:nvSpPr>
          <p:spPr>
            <a:xfrm>
              <a:off x="2969440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7" name="Freeform 19"/>
            <p:cNvSpPr/>
            <p:nvPr/>
          </p:nvSpPr>
          <p:spPr>
            <a:xfrm>
              <a:off x="3128423" y="63802"/>
              <a:ext cx="122377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02" y="8308"/>
                  </a:moveTo>
                  <a:cubicBezTo>
                    <a:pt x="17802" y="4777"/>
                    <a:pt x="14954" y="2908"/>
                    <a:pt x="10919" y="2908"/>
                  </a:cubicBezTo>
                  <a:cubicBezTo>
                    <a:pt x="8070" y="2908"/>
                    <a:pt x="3798" y="4777"/>
                    <a:pt x="3798" y="7892"/>
                  </a:cubicBezTo>
                  <a:cubicBezTo>
                    <a:pt x="3798" y="21600"/>
                    <a:pt x="3798" y="21600"/>
                    <a:pt x="3798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60" y="208"/>
                    <a:pt x="3560" y="208"/>
                    <a:pt x="3560" y="208"/>
                  </a:cubicBezTo>
                  <a:cubicBezTo>
                    <a:pt x="3560" y="3946"/>
                    <a:pt x="3560" y="3946"/>
                    <a:pt x="3560" y="3946"/>
                  </a:cubicBezTo>
                  <a:cubicBezTo>
                    <a:pt x="4273" y="3946"/>
                    <a:pt x="4273" y="3946"/>
                    <a:pt x="4273" y="3946"/>
                  </a:cubicBezTo>
                  <a:cubicBezTo>
                    <a:pt x="5697" y="1038"/>
                    <a:pt x="9020" y="0"/>
                    <a:pt x="12343" y="0"/>
                  </a:cubicBezTo>
                  <a:cubicBezTo>
                    <a:pt x="17802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02" y="21600"/>
                    <a:pt x="17802" y="21600"/>
                    <a:pt x="17802" y="21600"/>
                  </a:cubicBezTo>
                  <a:lnTo>
                    <a:pt x="17802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8" name="Freeform 20"/>
            <p:cNvSpPr/>
            <p:nvPr/>
          </p:nvSpPr>
          <p:spPr>
            <a:xfrm>
              <a:off x="3279040" y="2091"/>
              <a:ext cx="134928" cy="20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21316"/>
                    <a:pt x="21600" y="21316"/>
                    <a:pt x="21600" y="21316"/>
                  </a:cubicBezTo>
                  <a:cubicBezTo>
                    <a:pt x="17928" y="21316"/>
                    <a:pt x="17928" y="21316"/>
                    <a:pt x="17928" y="21316"/>
                  </a:cubicBezTo>
                  <a:cubicBezTo>
                    <a:pt x="17928" y="19468"/>
                    <a:pt x="17928" y="19468"/>
                    <a:pt x="17928" y="19468"/>
                  </a:cubicBezTo>
                  <a:cubicBezTo>
                    <a:pt x="17280" y="19468"/>
                    <a:pt x="17280" y="19468"/>
                    <a:pt x="17280" y="19468"/>
                  </a:cubicBezTo>
                  <a:cubicBezTo>
                    <a:pt x="15552" y="20889"/>
                    <a:pt x="13392" y="21600"/>
                    <a:pt x="10584" y="21600"/>
                  </a:cubicBezTo>
                  <a:cubicBezTo>
                    <a:pt x="4536" y="21600"/>
                    <a:pt x="0" y="18616"/>
                    <a:pt x="0" y="14211"/>
                  </a:cubicBezTo>
                  <a:cubicBezTo>
                    <a:pt x="0" y="9379"/>
                    <a:pt x="5184" y="6395"/>
                    <a:pt x="11232" y="6395"/>
                  </a:cubicBezTo>
                  <a:cubicBezTo>
                    <a:pt x="13824" y="6395"/>
                    <a:pt x="17280" y="7247"/>
                    <a:pt x="17928" y="8668"/>
                  </a:cubicBezTo>
                  <a:cubicBezTo>
                    <a:pt x="17928" y="0"/>
                    <a:pt x="17928" y="0"/>
                    <a:pt x="17928" y="0"/>
                  </a:cubicBezTo>
                  <a:lnTo>
                    <a:pt x="21600" y="0"/>
                  </a:lnTo>
                  <a:close/>
                  <a:moveTo>
                    <a:pt x="17928" y="15489"/>
                  </a:moveTo>
                  <a:cubicBezTo>
                    <a:pt x="17928" y="11511"/>
                    <a:pt x="17928" y="11511"/>
                    <a:pt x="17928" y="11511"/>
                  </a:cubicBezTo>
                  <a:cubicBezTo>
                    <a:pt x="17928" y="9521"/>
                    <a:pt x="15120" y="8384"/>
                    <a:pt x="11664" y="8384"/>
                  </a:cubicBezTo>
                  <a:cubicBezTo>
                    <a:pt x="7776" y="8384"/>
                    <a:pt x="3672" y="10232"/>
                    <a:pt x="3672" y="14068"/>
                  </a:cubicBezTo>
                  <a:cubicBezTo>
                    <a:pt x="3672" y="17621"/>
                    <a:pt x="7560" y="19611"/>
                    <a:pt x="11664" y="19611"/>
                  </a:cubicBezTo>
                  <a:cubicBezTo>
                    <a:pt x="14904" y="19611"/>
                    <a:pt x="17928" y="17763"/>
                    <a:pt x="17928" y="154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9" name="Freeform 21"/>
            <p:cNvSpPr/>
            <p:nvPr/>
          </p:nvSpPr>
          <p:spPr>
            <a:xfrm>
              <a:off x="3443253" y="62756"/>
              <a:ext cx="11819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027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600"/>
                    <a:pt x="1964" y="2600"/>
                    <a:pt x="1964" y="2600"/>
                  </a:cubicBezTo>
                  <a:cubicBezTo>
                    <a:pt x="3927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0" name="Freeform 22"/>
            <p:cNvSpPr/>
            <p:nvPr/>
          </p:nvSpPr>
          <p:spPr>
            <a:xfrm>
              <a:off x="3598053" y="63802"/>
              <a:ext cx="222788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7892"/>
                  </a:moveTo>
                  <a:cubicBezTo>
                    <a:pt x="9818" y="4777"/>
                    <a:pt x="8247" y="2908"/>
                    <a:pt x="6022" y="2908"/>
                  </a:cubicBezTo>
                  <a:cubicBezTo>
                    <a:pt x="4582" y="2908"/>
                    <a:pt x="2225" y="4777"/>
                    <a:pt x="2095" y="7892"/>
                  </a:cubicBezTo>
                  <a:cubicBezTo>
                    <a:pt x="2095" y="21600"/>
                    <a:pt x="2095" y="21600"/>
                    <a:pt x="2095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2095" y="208"/>
                    <a:pt x="2095" y="208"/>
                    <a:pt x="2095" y="208"/>
                  </a:cubicBezTo>
                  <a:cubicBezTo>
                    <a:pt x="2095" y="3946"/>
                    <a:pt x="2095" y="3946"/>
                    <a:pt x="2095" y="3946"/>
                  </a:cubicBezTo>
                  <a:cubicBezTo>
                    <a:pt x="2356" y="3946"/>
                    <a:pt x="2356" y="3946"/>
                    <a:pt x="2356" y="3946"/>
                  </a:cubicBezTo>
                  <a:cubicBezTo>
                    <a:pt x="3273" y="1038"/>
                    <a:pt x="5105" y="0"/>
                    <a:pt x="6676" y="0"/>
                  </a:cubicBezTo>
                  <a:cubicBezTo>
                    <a:pt x="9425" y="0"/>
                    <a:pt x="10735" y="1869"/>
                    <a:pt x="11258" y="4362"/>
                  </a:cubicBezTo>
                  <a:cubicBezTo>
                    <a:pt x="11651" y="4362"/>
                    <a:pt x="11651" y="4362"/>
                    <a:pt x="11651" y="4362"/>
                  </a:cubicBezTo>
                  <a:cubicBezTo>
                    <a:pt x="12436" y="1454"/>
                    <a:pt x="14662" y="0"/>
                    <a:pt x="16364" y="0"/>
                  </a:cubicBezTo>
                  <a:cubicBezTo>
                    <a:pt x="19505" y="0"/>
                    <a:pt x="21600" y="2285"/>
                    <a:pt x="21600" y="7685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9505" y="21600"/>
                    <a:pt x="19505" y="21600"/>
                    <a:pt x="19505" y="21600"/>
                  </a:cubicBezTo>
                  <a:cubicBezTo>
                    <a:pt x="19505" y="7892"/>
                    <a:pt x="19505" y="7892"/>
                    <a:pt x="19505" y="7892"/>
                  </a:cubicBezTo>
                  <a:cubicBezTo>
                    <a:pt x="19505" y="4777"/>
                    <a:pt x="17935" y="2908"/>
                    <a:pt x="15840" y="2908"/>
                  </a:cubicBezTo>
                  <a:cubicBezTo>
                    <a:pt x="14400" y="2908"/>
                    <a:pt x="11913" y="4985"/>
                    <a:pt x="11913" y="8100"/>
                  </a:cubicBezTo>
                  <a:cubicBezTo>
                    <a:pt x="11913" y="21600"/>
                    <a:pt x="11913" y="21600"/>
                    <a:pt x="11913" y="21600"/>
                  </a:cubicBezTo>
                  <a:cubicBezTo>
                    <a:pt x="9818" y="21600"/>
                    <a:pt x="9818" y="21600"/>
                    <a:pt x="9818" y="21600"/>
                  </a:cubicBezTo>
                  <a:lnTo>
                    <a:pt x="9818" y="78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1" name="Freeform 23"/>
            <p:cNvSpPr/>
            <p:nvPr/>
          </p:nvSpPr>
          <p:spPr>
            <a:xfrm>
              <a:off x="38541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2" name="Freeform 24"/>
            <p:cNvSpPr/>
            <p:nvPr/>
          </p:nvSpPr>
          <p:spPr>
            <a:xfrm>
              <a:off x="3909745" y="62756"/>
              <a:ext cx="106687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6835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461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3" name="Freeform 25"/>
            <p:cNvSpPr/>
            <p:nvPr/>
          </p:nvSpPr>
          <p:spPr>
            <a:xfrm>
              <a:off x="4033166" y="62756"/>
              <a:ext cx="130745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239" y="18800"/>
                    <a:pt x="12247" y="18800"/>
                  </a:cubicBezTo>
                  <a:cubicBezTo>
                    <a:pt x="14474" y="18800"/>
                    <a:pt x="17369" y="18000"/>
                    <a:pt x="19819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260" y="21000"/>
                    <a:pt x="14697" y="21600"/>
                    <a:pt x="12247" y="21600"/>
                  </a:cubicBezTo>
                  <a:cubicBezTo>
                    <a:pt x="4454" y="21600"/>
                    <a:pt x="0" y="18000"/>
                    <a:pt x="0" y="10600"/>
                  </a:cubicBezTo>
                  <a:cubicBezTo>
                    <a:pt x="0" y="4800"/>
                    <a:pt x="4008" y="0"/>
                    <a:pt x="10911" y="0"/>
                  </a:cubicBezTo>
                  <a:cubicBezTo>
                    <a:pt x="18705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814" y="8400"/>
                    <a:pt x="17814" y="8400"/>
                    <a:pt x="17814" y="8400"/>
                  </a:cubicBezTo>
                  <a:cubicBezTo>
                    <a:pt x="17592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4" name="Freeform 26"/>
            <p:cNvSpPr/>
            <p:nvPr/>
          </p:nvSpPr>
          <p:spPr>
            <a:xfrm>
              <a:off x="4255953" y="4183"/>
              <a:ext cx="152709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78"/>
                  </a:moveTo>
                  <a:cubicBezTo>
                    <a:pt x="765" y="15878"/>
                    <a:pt x="765" y="15878"/>
                    <a:pt x="765" y="15878"/>
                  </a:cubicBezTo>
                  <a:cubicBezTo>
                    <a:pt x="3441" y="17881"/>
                    <a:pt x="7837" y="19311"/>
                    <a:pt x="11469" y="19311"/>
                  </a:cubicBezTo>
                  <a:cubicBezTo>
                    <a:pt x="16057" y="19311"/>
                    <a:pt x="18350" y="17452"/>
                    <a:pt x="18350" y="15878"/>
                  </a:cubicBezTo>
                  <a:cubicBezTo>
                    <a:pt x="18350" y="13303"/>
                    <a:pt x="14527" y="12588"/>
                    <a:pt x="10704" y="12016"/>
                  </a:cubicBezTo>
                  <a:cubicBezTo>
                    <a:pt x="5926" y="11158"/>
                    <a:pt x="382" y="10299"/>
                    <a:pt x="382" y="5865"/>
                  </a:cubicBezTo>
                  <a:cubicBezTo>
                    <a:pt x="382" y="2575"/>
                    <a:pt x="4396" y="0"/>
                    <a:pt x="11278" y="0"/>
                  </a:cubicBezTo>
                  <a:cubicBezTo>
                    <a:pt x="15292" y="0"/>
                    <a:pt x="18924" y="1144"/>
                    <a:pt x="20644" y="2289"/>
                  </a:cubicBezTo>
                  <a:cubicBezTo>
                    <a:pt x="20644" y="4577"/>
                    <a:pt x="20644" y="4577"/>
                    <a:pt x="20644" y="4577"/>
                  </a:cubicBezTo>
                  <a:cubicBezTo>
                    <a:pt x="19688" y="4577"/>
                    <a:pt x="19688" y="4577"/>
                    <a:pt x="19688" y="4577"/>
                  </a:cubicBezTo>
                  <a:cubicBezTo>
                    <a:pt x="17777" y="3290"/>
                    <a:pt x="14527" y="2146"/>
                    <a:pt x="10513" y="2146"/>
                  </a:cubicBezTo>
                  <a:cubicBezTo>
                    <a:pt x="6308" y="2146"/>
                    <a:pt x="3632" y="3862"/>
                    <a:pt x="3632" y="5865"/>
                  </a:cubicBezTo>
                  <a:cubicBezTo>
                    <a:pt x="3632" y="8297"/>
                    <a:pt x="7455" y="9012"/>
                    <a:pt x="11087" y="9727"/>
                  </a:cubicBezTo>
                  <a:cubicBezTo>
                    <a:pt x="15865" y="10585"/>
                    <a:pt x="21600" y="11301"/>
                    <a:pt x="21600" y="15878"/>
                  </a:cubicBezTo>
                  <a:cubicBezTo>
                    <a:pt x="21600" y="19025"/>
                    <a:pt x="17968" y="21600"/>
                    <a:pt x="11469" y="21600"/>
                  </a:cubicBezTo>
                  <a:cubicBezTo>
                    <a:pt x="6881" y="21600"/>
                    <a:pt x="3441" y="20742"/>
                    <a:pt x="0" y="18739"/>
                  </a:cubicBezTo>
                  <a:lnTo>
                    <a:pt x="0" y="158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5" name="Freeform 27"/>
            <p:cNvSpPr/>
            <p:nvPr/>
          </p:nvSpPr>
          <p:spPr>
            <a:xfrm>
              <a:off x="44346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6" name="Freeform 28"/>
            <p:cNvSpPr/>
            <p:nvPr/>
          </p:nvSpPr>
          <p:spPr>
            <a:xfrm>
              <a:off x="4497566" y="-1"/>
              <a:ext cx="121331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60" y="12445"/>
                  </a:moveTo>
                  <a:cubicBezTo>
                    <a:pt x="17760" y="10013"/>
                    <a:pt x="14880" y="8726"/>
                    <a:pt x="11040" y="8726"/>
                  </a:cubicBezTo>
                  <a:cubicBezTo>
                    <a:pt x="8160" y="8726"/>
                    <a:pt x="4080" y="10013"/>
                    <a:pt x="3840" y="12159"/>
                  </a:cubicBezTo>
                  <a:cubicBezTo>
                    <a:pt x="3840" y="21600"/>
                    <a:pt x="3840" y="21600"/>
                    <a:pt x="384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40" y="0"/>
                    <a:pt x="3840" y="0"/>
                    <a:pt x="3840" y="0"/>
                  </a:cubicBezTo>
                  <a:cubicBezTo>
                    <a:pt x="3840" y="9441"/>
                    <a:pt x="3840" y="9441"/>
                    <a:pt x="3840" y="9441"/>
                  </a:cubicBezTo>
                  <a:cubicBezTo>
                    <a:pt x="4320" y="9441"/>
                    <a:pt x="4320" y="9441"/>
                    <a:pt x="4320" y="9441"/>
                  </a:cubicBezTo>
                  <a:cubicBezTo>
                    <a:pt x="5760" y="7438"/>
                    <a:pt x="8880" y="6723"/>
                    <a:pt x="12240" y="6723"/>
                  </a:cubicBezTo>
                  <a:cubicBezTo>
                    <a:pt x="17760" y="6723"/>
                    <a:pt x="21600" y="8297"/>
                    <a:pt x="21600" y="12159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760" y="21600"/>
                    <a:pt x="17760" y="21600"/>
                    <a:pt x="17760" y="21600"/>
                  </a:cubicBezTo>
                  <a:lnTo>
                    <a:pt x="17760" y="12445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7" name="Freeform 29"/>
            <p:cNvSpPr/>
            <p:nvPr/>
          </p:nvSpPr>
          <p:spPr>
            <a:xfrm>
              <a:off x="4635631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8" name="Freeform 30"/>
            <p:cNvSpPr/>
            <p:nvPr/>
          </p:nvSpPr>
          <p:spPr>
            <a:xfrm>
              <a:off x="4733950" y="62756"/>
              <a:ext cx="119239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727" y="20600"/>
                    <a:pt x="12027" y="21600"/>
                    <a:pt x="8591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6936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455" y="5600"/>
                  </a:cubicBezTo>
                  <a:cubicBezTo>
                    <a:pt x="1718" y="5600"/>
                    <a:pt x="1718" y="5600"/>
                    <a:pt x="1718" y="5600"/>
                  </a:cubicBezTo>
                  <a:cubicBezTo>
                    <a:pt x="1718" y="2600"/>
                    <a:pt x="1718" y="2600"/>
                    <a:pt x="1718" y="2600"/>
                  </a:cubicBezTo>
                  <a:cubicBezTo>
                    <a:pt x="3927" y="1200"/>
                    <a:pt x="6873" y="0"/>
                    <a:pt x="10800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3927" y="13000"/>
                    <a:pt x="3927" y="15400"/>
                  </a:cubicBezTo>
                  <a:cubicBezTo>
                    <a:pt x="3927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9" name="Freeform 31"/>
            <p:cNvSpPr/>
            <p:nvPr/>
          </p:nvSpPr>
          <p:spPr>
            <a:xfrm>
              <a:off x="4883520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663" y="19000"/>
                  </a:cubicBezTo>
                  <a:cubicBezTo>
                    <a:pt x="15038" y="19000"/>
                    <a:pt x="17499" y="18000"/>
                    <a:pt x="17499" y="15800"/>
                  </a:cubicBezTo>
                  <a:cubicBezTo>
                    <a:pt x="17499" y="11600"/>
                    <a:pt x="0" y="12800"/>
                    <a:pt x="0" y="5800"/>
                  </a:cubicBezTo>
                  <a:cubicBezTo>
                    <a:pt x="0" y="2400"/>
                    <a:pt x="3828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8046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0" name="Freeform 32"/>
            <p:cNvSpPr/>
            <p:nvPr/>
          </p:nvSpPr>
          <p:spPr>
            <a:xfrm>
              <a:off x="5018447" y="65894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7843" y="21392"/>
                    <a:pt x="17843" y="21392"/>
                    <a:pt x="17843" y="21392"/>
                  </a:cubicBezTo>
                  <a:cubicBezTo>
                    <a:pt x="17843" y="17654"/>
                    <a:pt x="17843" y="17654"/>
                    <a:pt x="17843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157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1" name="Freeform 33"/>
            <p:cNvSpPr/>
            <p:nvPr/>
          </p:nvSpPr>
          <p:spPr>
            <a:xfrm>
              <a:off x="5163834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2" name="Freeform 34"/>
            <p:cNvSpPr/>
            <p:nvPr/>
          </p:nvSpPr>
          <p:spPr>
            <a:xfrm>
              <a:off x="5268428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809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965" y="20562"/>
                    <a:pt x="12678" y="21600"/>
                    <a:pt x="9391" y="21600"/>
                  </a:cubicBezTo>
                  <a:cubicBezTo>
                    <a:pt x="3991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3" name="Freeform 35"/>
            <p:cNvSpPr/>
            <p:nvPr/>
          </p:nvSpPr>
          <p:spPr>
            <a:xfrm>
              <a:off x="5423229" y="62756"/>
              <a:ext cx="10773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620" y="16000"/>
                    <a:pt x="1620" y="16000"/>
                    <a:pt x="1620" y="16000"/>
                  </a:cubicBezTo>
                  <a:cubicBezTo>
                    <a:pt x="2970" y="17600"/>
                    <a:pt x="7020" y="19000"/>
                    <a:pt x="10530" y="19000"/>
                  </a:cubicBezTo>
                  <a:cubicBezTo>
                    <a:pt x="14850" y="19000"/>
                    <a:pt x="17280" y="18000"/>
                    <a:pt x="17280" y="15800"/>
                  </a:cubicBezTo>
                  <a:cubicBezTo>
                    <a:pt x="17280" y="11600"/>
                    <a:pt x="270" y="12800"/>
                    <a:pt x="270" y="5800"/>
                  </a:cubicBezTo>
                  <a:cubicBezTo>
                    <a:pt x="270" y="2400"/>
                    <a:pt x="3780" y="0"/>
                    <a:pt x="11070" y="0"/>
                  </a:cubicBezTo>
                  <a:cubicBezTo>
                    <a:pt x="15390" y="0"/>
                    <a:pt x="18360" y="1000"/>
                    <a:pt x="19980" y="1800"/>
                  </a:cubicBezTo>
                  <a:cubicBezTo>
                    <a:pt x="19980" y="5000"/>
                    <a:pt x="19980" y="5000"/>
                    <a:pt x="19980" y="5000"/>
                  </a:cubicBezTo>
                  <a:cubicBezTo>
                    <a:pt x="18900" y="5000"/>
                    <a:pt x="18900" y="5000"/>
                    <a:pt x="18900" y="5000"/>
                  </a:cubicBezTo>
                  <a:cubicBezTo>
                    <a:pt x="17820" y="4200"/>
                    <a:pt x="15120" y="2600"/>
                    <a:pt x="11070" y="2600"/>
                  </a:cubicBezTo>
                  <a:cubicBezTo>
                    <a:pt x="6480" y="2600"/>
                    <a:pt x="4320" y="3800"/>
                    <a:pt x="4320" y="5400"/>
                  </a:cubicBezTo>
                  <a:cubicBezTo>
                    <a:pt x="4320" y="10400"/>
                    <a:pt x="21600" y="8400"/>
                    <a:pt x="21600" y="15600"/>
                  </a:cubicBezTo>
                  <a:cubicBezTo>
                    <a:pt x="21600" y="19200"/>
                    <a:pt x="18360" y="21600"/>
                    <a:pt x="10530" y="21600"/>
                  </a:cubicBezTo>
                  <a:cubicBezTo>
                    <a:pt x="6210" y="21600"/>
                    <a:pt x="2700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4" name="Freeform 36"/>
            <p:cNvSpPr/>
            <p:nvPr/>
          </p:nvSpPr>
          <p:spPr>
            <a:xfrm>
              <a:off x="0" y="4183"/>
              <a:ext cx="981098" cy="305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70" y="17664"/>
                  </a:moveTo>
                  <a:cubicBezTo>
                    <a:pt x="18752" y="17664"/>
                    <a:pt x="18752" y="17664"/>
                    <a:pt x="18752" y="17664"/>
                  </a:cubicBezTo>
                  <a:cubicBezTo>
                    <a:pt x="18752" y="18432"/>
                    <a:pt x="18752" y="18432"/>
                    <a:pt x="18752" y="18432"/>
                  </a:cubicBezTo>
                  <a:cubicBezTo>
                    <a:pt x="18633" y="18432"/>
                    <a:pt x="18633" y="18432"/>
                    <a:pt x="18633" y="18432"/>
                  </a:cubicBezTo>
                  <a:cubicBezTo>
                    <a:pt x="18633" y="18720"/>
                    <a:pt x="18633" y="18720"/>
                    <a:pt x="18633" y="18720"/>
                  </a:cubicBezTo>
                  <a:cubicBezTo>
                    <a:pt x="18752" y="18720"/>
                    <a:pt x="18752" y="18720"/>
                    <a:pt x="18752" y="18720"/>
                  </a:cubicBezTo>
                  <a:cubicBezTo>
                    <a:pt x="18752" y="19968"/>
                    <a:pt x="18752" y="19968"/>
                    <a:pt x="18752" y="19968"/>
                  </a:cubicBezTo>
                  <a:cubicBezTo>
                    <a:pt x="18752" y="20544"/>
                    <a:pt x="18811" y="20640"/>
                    <a:pt x="18930" y="20640"/>
                  </a:cubicBezTo>
                  <a:cubicBezTo>
                    <a:pt x="19019" y="20640"/>
                    <a:pt x="19019" y="20640"/>
                    <a:pt x="19019" y="20640"/>
                  </a:cubicBezTo>
                  <a:cubicBezTo>
                    <a:pt x="19019" y="20352"/>
                    <a:pt x="19019" y="20352"/>
                    <a:pt x="19019" y="20352"/>
                  </a:cubicBezTo>
                  <a:cubicBezTo>
                    <a:pt x="18959" y="20352"/>
                    <a:pt x="18959" y="20352"/>
                    <a:pt x="18959" y="20352"/>
                  </a:cubicBezTo>
                  <a:cubicBezTo>
                    <a:pt x="18900" y="20352"/>
                    <a:pt x="18870" y="20352"/>
                    <a:pt x="18870" y="20064"/>
                  </a:cubicBezTo>
                  <a:cubicBezTo>
                    <a:pt x="18870" y="18720"/>
                    <a:pt x="18870" y="18720"/>
                    <a:pt x="18870" y="18720"/>
                  </a:cubicBezTo>
                  <a:cubicBezTo>
                    <a:pt x="19019" y="18720"/>
                    <a:pt x="19019" y="18720"/>
                    <a:pt x="19019" y="18720"/>
                  </a:cubicBezTo>
                  <a:cubicBezTo>
                    <a:pt x="19019" y="18432"/>
                    <a:pt x="19019" y="18432"/>
                    <a:pt x="19019" y="18432"/>
                  </a:cubicBezTo>
                  <a:cubicBezTo>
                    <a:pt x="18870" y="18432"/>
                    <a:pt x="18870" y="18432"/>
                    <a:pt x="18870" y="18432"/>
                  </a:cubicBezTo>
                  <a:lnTo>
                    <a:pt x="18870" y="17664"/>
                  </a:lnTo>
                  <a:close/>
                  <a:moveTo>
                    <a:pt x="4451" y="9024"/>
                  </a:moveTo>
                  <a:cubicBezTo>
                    <a:pt x="4421" y="8928"/>
                    <a:pt x="4362" y="8928"/>
                    <a:pt x="4332" y="9024"/>
                  </a:cubicBezTo>
                  <a:cubicBezTo>
                    <a:pt x="4035" y="10080"/>
                    <a:pt x="4035" y="10080"/>
                    <a:pt x="4035" y="10080"/>
                  </a:cubicBezTo>
                  <a:cubicBezTo>
                    <a:pt x="4035" y="10080"/>
                    <a:pt x="4005" y="10176"/>
                    <a:pt x="4005" y="10272"/>
                  </a:cubicBezTo>
                  <a:cubicBezTo>
                    <a:pt x="4005" y="10272"/>
                    <a:pt x="4035" y="10368"/>
                    <a:pt x="4035" y="10368"/>
                  </a:cubicBezTo>
                  <a:cubicBezTo>
                    <a:pt x="4332" y="11424"/>
                    <a:pt x="4332" y="11424"/>
                    <a:pt x="4332" y="11424"/>
                  </a:cubicBezTo>
                  <a:cubicBezTo>
                    <a:pt x="4362" y="11424"/>
                    <a:pt x="4391" y="11520"/>
                    <a:pt x="4391" y="11520"/>
                  </a:cubicBezTo>
                  <a:cubicBezTo>
                    <a:pt x="4421" y="11520"/>
                    <a:pt x="4451" y="11424"/>
                    <a:pt x="4451" y="11424"/>
                  </a:cubicBezTo>
                  <a:cubicBezTo>
                    <a:pt x="4777" y="10368"/>
                    <a:pt x="4777" y="10368"/>
                    <a:pt x="4777" y="10368"/>
                  </a:cubicBezTo>
                  <a:cubicBezTo>
                    <a:pt x="4777" y="10368"/>
                    <a:pt x="4777" y="10272"/>
                    <a:pt x="4777" y="10272"/>
                  </a:cubicBezTo>
                  <a:cubicBezTo>
                    <a:pt x="4777" y="10176"/>
                    <a:pt x="4777" y="10080"/>
                    <a:pt x="4777" y="10080"/>
                  </a:cubicBezTo>
                  <a:lnTo>
                    <a:pt x="4451" y="9024"/>
                  </a:lnTo>
                  <a:close/>
                  <a:moveTo>
                    <a:pt x="5993" y="10272"/>
                  </a:moveTo>
                  <a:cubicBezTo>
                    <a:pt x="5993" y="10272"/>
                    <a:pt x="5993" y="10368"/>
                    <a:pt x="5993" y="10368"/>
                  </a:cubicBezTo>
                  <a:cubicBezTo>
                    <a:pt x="6320" y="11424"/>
                    <a:pt x="6320" y="11424"/>
                    <a:pt x="6320" y="11424"/>
                  </a:cubicBezTo>
                  <a:cubicBezTo>
                    <a:pt x="6320" y="11424"/>
                    <a:pt x="6349" y="11520"/>
                    <a:pt x="6379" y="11520"/>
                  </a:cubicBezTo>
                  <a:cubicBezTo>
                    <a:pt x="6379" y="11520"/>
                    <a:pt x="6409" y="11424"/>
                    <a:pt x="6438" y="11424"/>
                  </a:cubicBezTo>
                  <a:cubicBezTo>
                    <a:pt x="6735" y="10368"/>
                    <a:pt x="6735" y="10368"/>
                    <a:pt x="6735" y="10368"/>
                  </a:cubicBezTo>
                  <a:cubicBezTo>
                    <a:pt x="6765" y="10272"/>
                    <a:pt x="6765" y="10176"/>
                    <a:pt x="6735" y="10080"/>
                  </a:cubicBezTo>
                  <a:cubicBezTo>
                    <a:pt x="6438" y="9024"/>
                    <a:pt x="6438" y="9024"/>
                    <a:pt x="6438" y="9024"/>
                  </a:cubicBezTo>
                  <a:cubicBezTo>
                    <a:pt x="6409" y="9024"/>
                    <a:pt x="6379" y="8928"/>
                    <a:pt x="6379" y="8928"/>
                  </a:cubicBezTo>
                  <a:cubicBezTo>
                    <a:pt x="6349" y="8928"/>
                    <a:pt x="6320" y="9024"/>
                    <a:pt x="6320" y="9024"/>
                  </a:cubicBezTo>
                  <a:cubicBezTo>
                    <a:pt x="5993" y="10080"/>
                    <a:pt x="5993" y="10080"/>
                    <a:pt x="5993" y="10080"/>
                  </a:cubicBezTo>
                  <a:cubicBezTo>
                    <a:pt x="5993" y="10080"/>
                    <a:pt x="5993" y="10176"/>
                    <a:pt x="5993" y="10272"/>
                  </a:cubicBezTo>
                  <a:close/>
                  <a:moveTo>
                    <a:pt x="20769" y="20640"/>
                  </a:moveTo>
                  <a:cubicBezTo>
                    <a:pt x="20888" y="20640"/>
                    <a:pt x="20888" y="20640"/>
                    <a:pt x="20888" y="20640"/>
                  </a:cubicBezTo>
                  <a:cubicBezTo>
                    <a:pt x="20888" y="18432"/>
                    <a:pt x="20888" y="18432"/>
                    <a:pt x="20888" y="18432"/>
                  </a:cubicBezTo>
                  <a:cubicBezTo>
                    <a:pt x="20769" y="18432"/>
                    <a:pt x="20769" y="18432"/>
                    <a:pt x="20769" y="18432"/>
                  </a:cubicBezTo>
                  <a:lnTo>
                    <a:pt x="20769" y="20640"/>
                  </a:lnTo>
                  <a:close/>
                  <a:moveTo>
                    <a:pt x="5430" y="12192"/>
                  </a:moveTo>
                  <a:cubicBezTo>
                    <a:pt x="5400" y="12096"/>
                    <a:pt x="5370" y="12096"/>
                    <a:pt x="5341" y="12192"/>
                  </a:cubicBezTo>
                  <a:cubicBezTo>
                    <a:pt x="5014" y="13248"/>
                    <a:pt x="5014" y="13248"/>
                    <a:pt x="5014" y="13248"/>
                  </a:cubicBezTo>
                  <a:cubicBezTo>
                    <a:pt x="5014" y="13248"/>
                    <a:pt x="4985" y="13344"/>
                    <a:pt x="4985" y="13440"/>
                  </a:cubicBezTo>
                  <a:cubicBezTo>
                    <a:pt x="4985" y="13440"/>
                    <a:pt x="5014" y="13536"/>
                    <a:pt x="5014" y="13536"/>
                  </a:cubicBezTo>
                  <a:cubicBezTo>
                    <a:pt x="5341" y="14592"/>
                    <a:pt x="5341" y="14592"/>
                    <a:pt x="5341" y="14592"/>
                  </a:cubicBezTo>
                  <a:cubicBezTo>
                    <a:pt x="5341" y="14592"/>
                    <a:pt x="5370" y="14688"/>
                    <a:pt x="5400" y="14688"/>
                  </a:cubicBezTo>
                  <a:cubicBezTo>
                    <a:pt x="5400" y="14688"/>
                    <a:pt x="5430" y="14592"/>
                    <a:pt x="5430" y="14592"/>
                  </a:cubicBezTo>
                  <a:cubicBezTo>
                    <a:pt x="5756" y="13536"/>
                    <a:pt x="5756" y="13536"/>
                    <a:pt x="5756" y="13536"/>
                  </a:cubicBezTo>
                  <a:cubicBezTo>
                    <a:pt x="5786" y="13440"/>
                    <a:pt x="5786" y="13344"/>
                    <a:pt x="5756" y="13248"/>
                  </a:cubicBezTo>
                  <a:lnTo>
                    <a:pt x="5430" y="12192"/>
                  </a:lnTo>
                  <a:close/>
                  <a:moveTo>
                    <a:pt x="19464" y="18336"/>
                  </a:moveTo>
                  <a:cubicBezTo>
                    <a:pt x="19256" y="18336"/>
                    <a:pt x="19108" y="18816"/>
                    <a:pt x="19108" y="19584"/>
                  </a:cubicBezTo>
                  <a:cubicBezTo>
                    <a:pt x="19108" y="20256"/>
                    <a:pt x="19256" y="20736"/>
                    <a:pt x="19464" y="20736"/>
                  </a:cubicBezTo>
                  <a:cubicBezTo>
                    <a:pt x="19671" y="20736"/>
                    <a:pt x="19820" y="20256"/>
                    <a:pt x="19820" y="19584"/>
                  </a:cubicBezTo>
                  <a:cubicBezTo>
                    <a:pt x="19820" y="18816"/>
                    <a:pt x="19671" y="18336"/>
                    <a:pt x="19464" y="18336"/>
                  </a:cubicBezTo>
                  <a:close/>
                  <a:moveTo>
                    <a:pt x="19464" y="20448"/>
                  </a:moveTo>
                  <a:cubicBezTo>
                    <a:pt x="19315" y="20448"/>
                    <a:pt x="19226" y="20064"/>
                    <a:pt x="19226" y="19584"/>
                  </a:cubicBezTo>
                  <a:cubicBezTo>
                    <a:pt x="19226" y="19008"/>
                    <a:pt x="19315" y="18624"/>
                    <a:pt x="19464" y="18624"/>
                  </a:cubicBezTo>
                  <a:cubicBezTo>
                    <a:pt x="19582" y="18624"/>
                    <a:pt x="19701" y="19008"/>
                    <a:pt x="19701" y="19584"/>
                  </a:cubicBezTo>
                  <a:cubicBezTo>
                    <a:pt x="19701" y="20064"/>
                    <a:pt x="19582" y="20448"/>
                    <a:pt x="19464" y="20448"/>
                  </a:cubicBezTo>
                  <a:close/>
                  <a:moveTo>
                    <a:pt x="17209" y="20640"/>
                  </a:moveTo>
                  <a:cubicBezTo>
                    <a:pt x="17891" y="20640"/>
                    <a:pt x="17891" y="20640"/>
                    <a:pt x="17891" y="20640"/>
                  </a:cubicBezTo>
                  <a:cubicBezTo>
                    <a:pt x="17891" y="20352"/>
                    <a:pt x="17891" y="20352"/>
                    <a:pt x="17891" y="20352"/>
                  </a:cubicBezTo>
                  <a:cubicBezTo>
                    <a:pt x="17327" y="20352"/>
                    <a:pt x="17327" y="20352"/>
                    <a:pt x="17327" y="20352"/>
                  </a:cubicBezTo>
                  <a:cubicBezTo>
                    <a:pt x="17327" y="19200"/>
                    <a:pt x="17327" y="19200"/>
                    <a:pt x="17327" y="19200"/>
                  </a:cubicBezTo>
                  <a:cubicBezTo>
                    <a:pt x="17832" y="19200"/>
                    <a:pt x="17832" y="19200"/>
                    <a:pt x="17832" y="19200"/>
                  </a:cubicBezTo>
                  <a:cubicBezTo>
                    <a:pt x="17832" y="18912"/>
                    <a:pt x="17832" y="18912"/>
                    <a:pt x="17832" y="18912"/>
                  </a:cubicBezTo>
                  <a:cubicBezTo>
                    <a:pt x="17327" y="18912"/>
                    <a:pt x="17327" y="18912"/>
                    <a:pt x="17327" y="18912"/>
                  </a:cubicBezTo>
                  <a:cubicBezTo>
                    <a:pt x="17327" y="17760"/>
                    <a:pt x="17327" y="17760"/>
                    <a:pt x="17327" y="17760"/>
                  </a:cubicBezTo>
                  <a:cubicBezTo>
                    <a:pt x="17891" y="17760"/>
                    <a:pt x="17891" y="17760"/>
                    <a:pt x="17891" y="17760"/>
                  </a:cubicBezTo>
                  <a:cubicBezTo>
                    <a:pt x="17891" y="17472"/>
                    <a:pt x="17891" y="17472"/>
                    <a:pt x="17891" y="17472"/>
                  </a:cubicBezTo>
                  <a:cubicBezTo>
                    <a:pt x="17209" y="17472"/>
                    <a:pt x="17209" y="17472"/>
                    <a:pt x="17209" y="17472"/>
                  </a:cubicBezTo>
                  <a:lnTo>
                    <a:pt x="17209" y="20640"/>
                  </a:lnTo>
                  <a:close/>
                  <a:moveTo>
                    <a:pt x="1216" y="10368"/>
                  </a:moveTo>
                  <a:cubicBezTo>
                    <a:pt x="1098" y="10080"/>
                    <a:pt x="920" y="10080"/>
                    <a:pt x="801" y="10368"/>
                  </a:cubicBezTo>
                  <a:cubicBezTo>
                    <a:pt x="89" y="12768"/>
                    <a:pt x="89" y="12768"/>
                    <a:pt x="89" y="12768"/>
                  </a:cubicBezTo>
                  <a:cubicBezTo>
                    <a:pt x="30" y="12960"/>
                    <a:pt x="0" y="13152"/>
                    <a:pt x="0" y="13440"/>
                  </a:cubicBezTo>
                  <a:cubicBezTo>
                    <a:pt x="0" y="13632"/>
                    <a:pt x="30" y="13920"/>
                    <a:pt x="89" y="14112"/>
                  </a:cubicBezTo>
                  <a:cubicBezTo>
                    <a:pt x="593" y="15744"/>
                    <a:pt x="593" y="15744"/>
                    <a:pt x="593" y="15744"/>
                  </a:cubicBezTo>
                  <a:cubicBezTo>
                    <a:pt x="386" y="16416"/>
                    <a:pt x="386" y="16416"/>
                    <a:pt x="386" y="16416"/>
                  </a:cubicBezTo>
                  <a:cubicBezTo>
                    <a:pt x="297" y="16800"/>
                    <a:pt x="297" y="17376"/>
                    <a:pt x="386" y="17760"/>
                  </a:cubicBezTo>
                  <a:cubicBezTo>
                    <a:pt x="445" y="17952"/>
                    <a:pt x="534" y="18048"/>
                    <a:pt x="623" y="18048"/>
                  </a:cubicBezTo>
                  <a:cubicBezTo>
                    <a:pt x="682" y="18048"/>
                    <a:pt x="771" y="17952"/>
                    <a:pt x="831" y="17760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958" y="14112"/>
                    <a:pt x="1958" y="14112"/>
                    <a:pt x="1958" y="14112"/>
                  </a:cubicBezTo>
                  <a:cubicBezTo>
                    <a:pt x="1988" y="13920"/>
                    <a:pt x="2018" y="13632"/>
                    <a:pt x="2018" y="13440"/>
                  </a:cubicBezTo>
                  <a:cubicBezTo>
                    <a:pt x="2018" y="13152"/>
                    <a:pt x="1988" y="12960"/>
                    <a:pt x="1958" y="12768"/>
                  </a:cubicBezTo>
                  <a:lnTo>
                    <a:pt x="1216" y="10368"/>
                  </a:lnTo>
                  <a:close/>
                  <a:moveTo>
                    <a:pt x="1395" y="13536"/>
                  </a:moveTo>
                  <a:cubicBezTo>
                    <a:pt x="1068" y="14592"/>
                    <a:pt x="1068" y="14592"/>
                    <a:pt x="1068" y="14592"/>
                  </a:cubicBezTo>
                  <a:cubicBezTo>
                    <a:pt x="1068" y="14592"/>
                    <a:pt x="1038" y="14592"/>
                    <a:pt x="1009" y="14592"/>
                  </a:cubicBezTo>
                  <a:cubicBezTo>
                    <a:pt x="1009" y="14592"/>
                    <a:pt x="979" y="14592"/>
                    <a:pt x="949" y="14592"/>
                  </a:cubicBezTo>
                  <a:cubicBezTo>
                    <a:pt x="653" y="13536"/>
                    <a:pt x="653" y="13536"/>
                    <a:pt x="653" y="13536"/>
                  </a:cubicBezTo>
                  <a:cubicBezTo>
                    <a:pt x="623" y="13536"/>
                    <a:pt x="623" y="13440"/>
                    <a:pt x="623" y="13344"/>
                  </a:cubicBezTo>
                  <a:cubicBezTo>
                    <a:pt x="623" y="13344"/>
                    <a:pt x="623" y="13248"/>
                    <a:pt x="653" y="13152"/>
                  </a:cubicBezTo>
                  <a:cubicBezTo>
                    <a:pt x="949" y="12192"/>
                    <a:pt x="949" y="12192"/>
                    <a:pt x="949" y="12192"/>
                  </a:cubicBezTo>
                  <a:cubicBezTo>
                    <a:pt x="979" y="12096"/>
                    <a:pt x="1038" y="12096"/>
                    <a:pt x="1068" y="12192"/>
                  </a:cubicBezTo>
                  <a:cubicBezTo>
                    <a:pt x="1395" y="13152"/>
                    <a:pt x="1395" y="13152"/>
                    <a:pt x="1395" y="13152"/>
                  </a:cubicBezTo>
                  <a:cubicBezTo>
                    <a:pt x="1424" y="13344"/>
                    <a:pt x="1424" y="13440"/>
                    <a:pt x="1395" y="13536"/>
                  </a:cubicBezTo>
                  <a:close/>
                  <a:moveTo>
                    <a:pt x="801" y="8736"/>
                  </a:moveTo>
                  <a:cubicBezTo>
                    <a:pt x="860" y="8928"/>
                    <a:pt x="949" y="9024"/>
                    <a:pt x="1009" y="9024"/>
                  </a:cubicBezTo>
                  <a:cubicBezTo>
                    <a:pt x="1098" y="9024"/>
                    <a:pt x="1157" y="8928"/>
                    <a:pt x="1216" y="8736"/>
                  </a:cubicBezTo>
                  <a:cubicBezTo>
                    <a:pt x="1573" y="7680"/>
                    <a:pt x="1573" y="7680"/>
                    <a:pt x="1573" y="7680"/>
                  </a:cubicBezTo>
                  <a:cubicBezTo>
                    <a:pt x="1632" y="7488"/>
                    <a:pt x="1662" y="7200"/>
                    <a:pt x="1662" y="7008"/>
                  </a:cubicBezTo>
                  <a:cubicBezTo>
                    <a:pt x="1662" y="6720"/>
                    <a:pt x="1632" y="6528"/>
                    <a:pt x="1573" y="6336"/>
                  </a:cubicBezTo>
                  <a:cubicBezTo>
                    <a:pt x="1216" y="5184"/>
                    <a:pt x="1216" y="5184"/>
                    <a:pt x="1216" y="5184"/>
                  </a:cubicBezTo>
                  <a:cubicBezTo>
                    <a:pt x="1157" y="4992"/>
                    <a:pt x="1098" y="4896"/>
                    <a:pt x="1009" y="4896"/>
                  </a:cubicBezTo>
                  <a:cubicBezTo>
                    <a:pt x="949" y="4896"/>
                    <a:pt x="860" y="4992"/>
                    <a:pt x="801" y="5184"/>
                  </a:cubicBezTo>
                  <a:cubicBezTo>
                    <a:pt x="475" y="6336"/>
                    <a:pt x="475" y="6336"/>
                    <a:pt x="475" y="6336"/>
                  </a:cubicBezTo>
                  <a:cubicBezTo>
                    <a:pt x="415" y="6528"/>
                    <a:pt x="386" y="6720"/>
                    <a:pt x="386" y="7008"/>
                  </a:cubicBezTo>
                  <a:cubicBezTo>
                    <a:pt x="386" y="7200"/>
                    <a:pt x="415" y="7488"/>
                    <a:pt x="475" y="7680"/>
                  </a:cubicBezTo>
                  <a:lnTo>
                    <a:pt x="801" y="8736"/>
                  </a:lnTo>
                  <a:close/>
                  <a:moveTo>
                    <a:pt x="21600" y="10656"/>
                  </a:moveTo>
                  <a:cubicBezTo>
                    <a:pt x="21600" y="7584"/>
                    <a:pt x="20710" y="7008"/>
                    <a:pt x="19998" y="6432"/>
                  </a:cubicBezTo>
                  <a:cubicBezTo>
                    <a:pt x="19404" y="5952"/>
                    <a:pt x="18841" y="5568"/>
                    <a:pt x="18841" y="3936"/>
                  </a:cubicBezTo>
                  <a:cubicBezTo>
                    <a:pt x="18841" y="2592"/>
                    <a:pt x="19226" y="1440"/>
                    <a:pt x="19879" y="1440"/>
                  </a:cubicBezTo>
                  <a:cubicBezTo>
                    <a:pt x="20502" y="1440"/>
                    <a:pt x="21007" y="2208"/>
                    <a:pt x="21303" y="3072"/>
                  </a:cubicBezTo>
                  <a:cubicBezTo>
                    <a:pt x="21452" y="3072"/>
                    <a:pt x="21452" y="3072"/>
                    <a:pt x="21452" y="3072"/>
                  </a:cubicBezTo>
                  <a:cubicBezTo>
                    <a:pt x="21452" y="1536"/>
                    <a:pt x="21452" y="1536"/>
                    <a:pt x="21452" y="1536"/>
                  </a:cubicBezTo>
                  <a:cubicBezTo>
                    <a:pt x="21185" y="768"/>
                    <a:pt x="20621" y="0"/>
                    <a:pt x="19998" y="0"/>
                  </a:cubicBezTo>
                  <a:cubicBezTo>
                    <a:pt x="18930" y="0"/>
                    <a:pt x="18307" y="1728"/>
                    <a:pt x="18307" y="3936"/>
                  </a:cubicBezTo>
                  <a:cubicBezTo>
                    <a:pt x="18307" y="6912"/>
                    <a:pt x="19197" y="7392"/>
                    <a:pt x="19938" y="7968"/>
                  </a:cubicBezTo>
                  <a:cubicBezTo>
                    <a:pt x="20502" y="8448"/>
                    <a:pt x="21096" y="8928"/>
                    <a:pt x="21096" y="10656"/>
                  </a:cubicBezTo>
                  <a:cubicBezTo>
                    <a:pt x="21096" y="11616"/>
                    <a:pt x="20740" y="12864"/>
                    <a:pt x="20027" y="12864"/>
                  </a:cubicBezTo>
                  <a:cubicBezTo>
                    <a:pt x="19493" y="12864"/>
                    <a:pt x="18781" y="11904"/>
                    <a:pt x="18396" y="10560"/>
                  </a:cubicBezTo>
                  <a:cubicBezTo>
                    <a:pt x="18247" y="10560"/>
                    <a:pt x="18247" y="10560"/>
                    <a:pt x="18247" y="10560"/>
                  </a:cubicBezTo>
                  <a:cubicBezTo>
                    <a:pt x="18247" y="12480"/>
                    <a:pt x="18247" y="12480"/>
                    <a:pt x="18247" y="12480"/>
                  </a:cubicBezTo>
                  <a:cubicBezTo>
                    <a:pt x="18781" y="13824"/>
                    <a:pt x="19345" y="14400"/>
                    <a:pt x="20027" y="14400"/>
                  </a:cubicBezTo>
                  <a:cubicBezTo>
                    <a:pt x="21036" y="14400"/>
                    <a:pt x="21600" y="12672"/>
                    <a:pt x="21600" y="10656"/>
                  </a:cubicBezTo>
                  <a:close/>
                  <a:moveTo>
                    <a:pt x="21303" y="18336"/>
                  </a:moveTo>
                  <a:cubicBezTo>
                    <a:pt x="21185" y="18336"/>
                    <a:pt x="21125" y="18528"/>
                    <a:pt x="21066" y="18624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155" y="18816"/>
                    <a:pt x="21214" y="18720"/>
                    <a:pt x="21303" y="18720"/>
                  </a:cubicBezTo>
                  <a:cubicBezTo>
                    <a:pt x="21392" y="18720"/>
                    <a:pt x="21452" y="18912"/>
                    <a:pt x="21481" y="19104"/>
                  </a:cubicBezTo>
                  <a:cubicBezTo>
                    <a:pt x="21481" y="19200"/>
                    <a:pt x="21481" y="19200"/>
                    <a:pt x="21481" y="19200"/>
                  </a:cubicBezTo>
                  <a:cubicBezTo>
                    <a:pt x="21422" y="19200"/>
                    <a:pt x="21333" y="19296"/>
                    <a:pt x="21274" y="19296"/>
                  </a:cubicBezTo>
                  <a:cubicBezTo>
                    <a:pt x="21125" y="19392"/>
                    <a:pt x="21007" y="19584"/>
                    <a:pt x="21007" y="20064"/>
                  </a:cubicBezTo>
                  <a:cubicBezTo>
                    <a:pt x="21007" y="20448"/>
                    <a:pt x="21096" y="20736"/>
                    <a:pt x="21244" y="20736"/>
                  </a:cubicBezTo>
                  <a:cubicBezTo>
                    <a:pt x="21333" y="20736"/>
                    <a:pt x="21422" y="20640"/>
                    <a:pt x="21481" y="20352"/>
                  </a:cubicBezTo>
                  <a:cubicBezTo>
                    <a:pt x="21481" y="20352"/>
                    <a:pt x="21481" y="20352"/>
                    <a:pt x="21481" y="20352"/>
                  </a:cubicBezTo>
                  <a:cubicBezTo>
                    <a:pt x="21481" y="20640"/>
                    <a:pt x="21481" y="20640"/>
                    <a:pt x="21481" y="20640"/>
                  </a:cubicBezTo>
                  <a:cubicBezTo>
                    <a:pt x="21600" y="20640"/>
                    <a:pt x="21600" y="20640"/>
                    <a:pt x="21600" y="20640"/>
                  </a:cubicBezTo>
                  <a:cubicBezTo>
                    <a:pt x="21600" y="20160"/>
                    <a:pt x="21600" y="19776"/>
                    <a:pt x="21600" y="19296"/>
                  </a:cubicBezTo>
                  <a:cubicBezTo>
                    <a:pt x="21600" y="18720"/>
                    <a:pt x="21481" y="18336"/>
                    <a:pt x="21303" y="18336"/>
                  </a:cubicBezTo>
                  <a:close/>
                  <a:moveTo>
                    <a:pt x="21481" y="19968"/>
                  </a:moveTo>
                  <a:cubicBezTo>
                    <a:pt x="21481" y="19968"/>
                    <a:pt x="21481" y="19968"/>
                    <a:pt x="21481" y="19968"/>
                  </a:cubicBezTo>
                  <a:cubicBezTo>
                    <a:pt x="21481" y="20256"/>
                    <a:pt x="21363" y="20448"/>
                    <a:pt x="21303" y="20448"/>
                  </a:cubicBezTo>
                  <a:cubicBezTo>
                    <a:pt x="21185" y="20448"/>
                    <a:pt x="21125" y="20256"/>
                    <a:pt x="21125" y="20064"/>
                  </a:cubicBezTo>
                  <a:cubicBezTo>
                    <a:pt x="21125" y="19776"/>
                    <a:pt x="21185" y="19680"/>
                    <a:pt x="21303" y="19584"/>
                  </a:cubicBezTo>
                  <a:cubicBezTo>
                    <a:pt x="21363" y="19584"/>
                    <a:pt x="21422" y="19488"/>
                    <a:pt x="21481" y="19488"/>
                  </a:cubicBezTo>
                  <a:lnTo>
                    <a:pt x="21481" y="19968"/>
                  </a:lnTo>
                  <a:close/>
                  <a:moveTo>
                    <a:pt x="20769" y="17856"/>
                  </a:moveTo>
                  <a:cubicBezTo>
                    <a:pt x="20888" y="17856"/>
                    <a:pt x="20888" y="17856"/>
                    <a:pt x="20888" y="17856"/>
                  </a:cubicBezTo>
                  <a:cubicBezTo>
                    <a:pt x="20888" y="17376"/>
                    <a:pt x="20888" y="17376"/>
                    <a:pt x="20888" y="17376"/>
                  </a:cubicBezTo>
                  <a:cubicBezTo>
                    <a:pt x="20769" y="17376"/>
                    <a:pt x="20769" y="17376"/>
                    <a:pt x="20769" y="17376"/>
                  </a:cubicBezTo>
                  <a:lnTo>
                    <a:pt x="20769" y="17856"/>
                  </a:lnTo>
                  <a:close/>
                  <a:moveTo>
                    <a:pt x="5341" y="8160"/>
                  </a:moveTo>
                  <a:cubicBezTo>
                    <a:pt x="5341" y="8256"/>
                    <a:pt x="5370" y="8256"/>
                    <a:pt x="5400" y="8256"/>
                  </a:cubicBezTo>
                  <a:cubicBezTo>
                    <a:pt x="5400" y="8256"/>
                    <a:pt x="5430" y="8256"/>
                    <a:pt x="5430" y="8160"/>
                  </a:cubicBezTo>
                  <a:cubicBezTo>
                    <a:pt x="5756" y="7200"/>
                    <a:pt x="5756" y="7200"/>
                    <a:pt x="5756" y="7200"/>
                  </a:cubicBezTo>
                  <a:cubicBezTo>
                    <a:pt x="5786" y="7104"/>
                    <a:pt x="5786" y="6912"/>
                    <a:pt x="5756" y="6816"/>
                  </a:cubicBezTo>
                  <a:cubicBezTo>
                    <a:pt x="5430" y="5856"/>
                    <a:pt x="5430" y="5856"/>
                    <a:pt x="5430" y="5856"/>
                  </a:cubicBezTo>
                  <a:cubicBezTo>
                    <a:pt x="5430" y="5760"/>
                    <a:pt x="5400" y="5760"/>
                    <a:pt x="5400" y="5760"/>
                  </a:cubicBezTo>
                  <a:cubicBezTo>
                    <a:pt x="5370" y="5760"/>
                    <a:pt x="5341" y="5760"/>
                    <a:pt x="5341" y="5856"/>
                  </a:cubicBezTo>
                  <a:cubicBezTo>
                    <a:pt x="5014" y="6816"/>
                    <a:pt x="5014" y="6816"/>
                    <a:pt x="5014" y="6816"/>
                  </a:cubicBezTo>
                  <a:cubicBezTo>
                    <a:pt x="5014" y="6912"/>
                    <a:pt x="4985" y="6912"/>
                    <a:pt x="4985" y="7008"/>
                  </a:cubicBezTo>
                  <a:cubicBezTo>
                    <a:pt x="4985" y="7104"/>
                    <a:pt x="5014" y="7200"/>
                    <a:pt x="5014" y="7200"/>
                  </a:cubicBezTo>
                  <a:lnTo>
                    <a:pt x="5341" y="8160"/>
                  </a:lnTo>
                  <a:close/>
                  <a:moveTo>
                    <a:pt x="20324" y="18432"/>
                  </a:moveTo>
                  <a:cubicBezTo>
                    <a:pt x="20235" y="18432"/>
                    <a:pt x="20116" y="18528"/>
                    <a:pt x="20087" y="18816"/>
                  </a:cubicBezTo>
                  <a:cubicBezTo>
                    <a:pt x="20057" y="18816"/>
                    <a:pt x="20057" y="18816"/>
                    <a:pt x="20057" y="18816"/>
                  </a:cubicBezTo>
                  <a:cubicBezTo>
                    <a:pt x="20057" y="18432"/>
                    <a:pt x="20057" y="18432"/>
                    <a:pt x="20057" y="18432"/>
                  </a:cubicBezTo>
                  <a:cubicBezTo>
                    <a:pt x="19968" y="18432"/>
                    <a:pt x="19968" y="18432"/>
                    <a:pt x="19968" y="18432"/>
                  </a:cubicBezTo>
                  <a:cubicBezTo>
                    <a:pt x="19968" y="20640"/>
                    <a:pt x="19968" y="20640"/>
                    <a:pt x="19968" y="20640"/>
                  </a:cubicBezTo>
                  <a:cubicBezTo>
                    <a:pt x="20087" y="20640"/>
                    <a:pt x="20087" y="20640"/>
                    <a:pt x="20087" y="20640"/>
                  </a:cubicBezTo>
                  <a:cubicBezTo>
                    <a:pt x="20087" y="19200"/>
                    <a:pt x="20087" y="19200"/>
                    <a:pt x="20087" y="19200"/>
                  </a:cubicBezTo>
                  <a:cubicBezTo>
                    <a:pt x="20087" y="18912"/>
                    <a:pt x="20205" y="18720"/>
                    <a:pt x="20295" y="18720"/>
                  </a:cubicBezTo>
                  <a:cubicBezTo>
                    <a:pt x="20384" y="18720"/>
                    <a:pt x="20473" y="18912"/>
                    <a:pt x="20473" y="19296"/>
                  </a:cubicBezTo>
                  <a:cubicBezTo>
                    <a:pt x="20473" y="20640"/>
                    <a:pt x="20473" y="20640"/>
                    <a:pt x="20473" y="20640"/>
                  </a:cubicBezTo>
                  <a:cubicBezTo>
                    <a:pt x="20591" y="20640"/>
                    <a:pt x="20591" y="20640"/>
                    <a:pt x="20591" y="20640"/>
                  </a:cubicBezTo>
                  <a:cubicBezTo>
                    <a:pt x="20591" y="19200"/>
                    <a:pt x="20591" y="19200"/>
                    <a:pt x="20591" y="19200"/>
                  </a:cubicBezTo>
                  <a:cubicBezTo>
                    <a:pt x="20591" y="18624"/>
                    <a:pt x="20473" y="18432"/>
                    <a:pt x="20324" y="18432"/>
                  </a:cubicBezTo>
                  <a:close/>
                  <a:moveTo>
                    <a:pt x="14865" y="18816"/>
                  </a:moveTo>
                  <a:cubicBezTo>
                    <a:pt x="14835" y="18816"/>
                    <a:pt x="14835" y="18816"/>
                    <a:pt x="14835" y="18816"/>
                  </a:cubicBezTo>
                  <a:cubicBezTo>
                    <a:pt x="14835" y="18432"/>
                    <a:pt x="14835" y="18432"/>
                    <a:pt x="14835" y="18432"/>
                  </a:cubicBezTo>
                  <a:cubicBezTo>
                    <a:pt x="14716" y="18432"/>
                    <a:pt x="14716" y="18432"/>
                    <a:pt x="14716" y="18432"/>
                  </a:cubicBezTo>
                  <a:cubicBezTo>
                    <a:pt x="14716" y="20640"/>
                    <a:pt x="14716" y="20640"/>
                    <a:pt x="14716" y="20640"/>
                  </a:cubicBezTo>
                  <a:cubicBezTo>
                    <a:pt x="14835" y="20640"/>
                    <a:pt x="14835" y="20640"/>
                    <a:pt x="14835" y="20640"/>
                  </a:cubicBezTo>
                  <a:cubicBezTo>
                    <a:pt x="14835" y="19392"/>
                    <a:pt x="14835" y="19392"/>
                    <a:pt x="14835" y="19392"/>
                  </a:cubicBezTo>
                  <a:cubicBezTo>
                    <a:pt x="14865" y="19008"/>
                    <a:pt x="14924" y="18720"/>
                    <a:pt x="15013" y="18720"/>
                  </a:cubicBezTo>
                  <a:cubicBezTo>
                    <a:pt x="15102" y="18720"/>
                    <a:pt x="15102" y="18720"/>
                    <a:pt x="15102" y="18720"/>
                  </a:cubicBezTo>
                  <a:cubicBezTo>
                    <a:pt x="15102" y="18432"/>
                    <a:pt x="15102" y="18432"/>
                    <a:pt x="15102" y="18432"/>
                  </a:cubicBezTo>
                  <a:cubicBezTo>
                    <a:pt x="15013" y="18432"/>
                    <a:pt x="15013" y="18432"/>
                    <a:pt x="15013" y="18432"/>
                  </a:cubicBezTo>
                  <a:cubicBezTo>
                    <a:pt x="14924" y="18432"/>
                    <a:pt x="14865" y="18528"/>
                    <a:pt x="14865" y="18816"/>
                  </a:cubicBezTo>
                  <a:close/>
                  <a:moveTo>
                    <a:pt x="15221" y="20640"/>
                  </a:moveTo>
                  <a:cubicBezTo>
                    <a:pt x="15340" y="20640"/>
                    <a:pt x="15340" y="20640"/>
                    <a:pt x="15340" y="20640"/>
                  </a:cubicBezTo>
                  <a:cubicBezTo>
                    <a:pt x="15340" y="18432"/>
                    <a:pt x="15340" y="18432"/>
                    <a:pt x="15340" y="18432"/>
                  </a:cubicBezTo>
                  <a:cubicBezTo>
                    <a:pt x="15221" y="18432"/>
                    <a:pt x="15221" y="18432"/>
                    <a:pt x="15221" y="18432"/>
                  </a:cubicBezTo>
                  <a:lnTo>
                    <a:pt x="15221" y="20640"/>
                  </a:lnTo>
                  <a:close/>
                  <a:moveTo>
                    <a:pt x="15577" y="192"/>
                  </a:moveTo>
                  <a:cubicBezTo>
                    <a:pt x="14004" y="13632"/>
                    <a:pt x="14004" y="13632"/>
                    <a:pt x="14004" y="13632"/>
                  </a:cubicBezTo>
                  <a:cubicBezTo>
                    <a:pt x="14004" y="14112"/>
                    <a:pt x="14004" y="14112"/>
                    <a:pt x="14004" y="14112"/>
                  </a:cubicBezTo>
                  <a:cubicBezTo>
                    <a:pt x="14449" y="14112"/>
                    <a:pt x="14449" y="14112"/>
                    <a:pt x="14449" y="14112"/>
                  </a:cubicBezTo>
                  <a:cubicBezTo>
                    <a:pt x="15013" y="9120"/>
                    <a:pt x="15013" y="9120"/>
                    <a:pt x="15013" y="9120"/>
                  </a:cubicBezTo>
                  <a:cubicBezTo>
                    <a:pt x="16882" y="9120"/>
                    <a:pt x="16882" y="9120"/>
                    <a:pt x="16882" y="9120"/>
                  </a:cubicBezTo>
                  <a:cubicBezTo>
                    <a:pt x="17476" y="14112"/>
                    <a:pt x="17476" y="14112"/>
                    <a:pt x="17476" y="14112"/>
                  </a:cubicBezTo>
                  <a:cubicBezTo>
                    <a:pt x="17980" y="14112"/>
                    <a:pt x="17980" y="14112"/>
                    <a:pt x="17980" y="14112"/>
                  </a:cubicBezTo>
                  <a:cubicBezTo>
                    <a:pt x="17980" y="13632"/>
                    <a:pt x="17980" y="13632"/>
                    <a:pt x="17980" y="13632"/>
                  </a:cubicBezTo>
                  <a:cubicBezTo>
                    <a:pt x="16348" y="192"/>
                    <a:pt x="16348" y="192"/>
                    <a:pt x="16348" y="192"/>
                  </a:cubicBezTo>
                  <a:lnTo>
                    <a:pt x="15577" y="192"/>
                  </a:lnTo>
                  <a:close/>
                  <a:moveTo>
                    <a:pt x="15191" y="7776"/>
                  </a:moveTo>
                  <a:cubicBezTo>
                    <a:pt x="15844" y="2208"/>
                    <a:pt x="15844" y="2208"/>
                    <a:pt x="15844" y="2208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6022" y="2208"/>
                    <a:pt x="16022" y="2208"/>
                    <a:pt x="16022" y="2208"/>
                  </a:cubicBezTo>
                  <a:cubicBezTo>
                    <a:pt x="16704" y="7776"/>
                    <a:pt x="16704" y="7776"/>
                    <a:pt x="16704" y="7776"/>
                  </a:cubicBezTo>
                  <a:lnTo>
                    <a:pt x="15191" y="7776"/>
                  </a:lnTo>
                  <a:close/>
                  <a:moveTo>
                    <a:pt x="14242" y="18336"/>
                  </a:moveTo>
                  <a:cubicBezTo>
                    <a:pt x="14153" y="18336"/>
                    <a:pt x="14064" y="18528"/>
                    <a:pt x="14034" y="18720"/>
                  </a:cubicBezTo>
                  <a:cubicBezTo>
                    <a:pt x="14034" y="18720"/>
                    <a:pt x="14034" y="18720"/>
                    <a:pt x="14034" y="18720"/>
                  </a:cubicBezTo>
                  <a:cubicBezTo>
                    <a:pt x="14034" y="18432"/>
                    <a:pt x="14034" y="18432"/>
                    <a:pt x="14034" y="18432"/>
                  </a:cubicBezTo>
                  <a:cubicBezTo>
                    <a:pt x="13915" y="18432"/>
                    <a:pt x="13915" y="18432"/>
                    <a:pt x="13915" y="18432"/>
                  </a:cubicBezTo>
                  <a:cubicBezTo>
                    <a:pt x="13915" y="21600"/>
                    <a:pt x="13915" y="21600"/>
                    <a:pt x="13915" y="21600"/>
                  </a:cubicBezTo>
                  <a:cubicBezTo>
                    <a:pt x="14034" y="21600"/>
                    <a:pt x="14034" y="21600"/>
                    <a:pt x="14034" y="21600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64" y="20544"/>
                    <a:pt x="14153" y="20736"/>
                    <a:pt x="14242" y="20736"/>
                  </a:cubicBezTo>
                  <a:cubicBezTo>
                    <a:pt x="14420" y="20736"/>
                    <a:pt x="14568" y="20256"/>
                    <a:pt x="14568" y="19488"/>
                  </a:cubicBezTo>
                  <a:cubicBezTo>
                    <a:pt x="14568" y="18816"/>
                    <a:pt x="14449" y="18336"/>
                    <a:pt x="14242" y="18336"/>
                  </a:cubicBezTo>
                  <a:close/>
                  <a:moveTo>
                    <a:pt x="14212" y="20352"/>
                  </a:moveTo>
                  <a:cubicBezTo>
                    <a:pt x="14123" y="20352"/>
                    <a:pt x="14034" y="20256"/>
                    <a:pt x="14034" y="19968"/>
                  </a:cubicBezTo>
                  <a:cubicBezTo>
                    <a:pt x="14034" y="19296"/>
                    <a:pt x="14034" y="19296"/>
                    <a:pt x="14034" y="19296"/>
                  </a:cubicBezTo>
                  <a:cubicBezTo>
                    <a:pt x="14034" y="18912"/>
                    <a:pt x="14123" y="18720"/>
                    <a:pt x="14212" y="18720"/>
                  </a:cubicBezTo>
                  <a:cubicBezTo>
                    <a:pt x="14360" y="18720"/>
                    <a:pt x="14479" y="19008"/>
                    <a:pt x="14479" y="19488"/>
                  </a:cubicBezTo>
                  <a:cubicBezTo>
                    <a:pt x="14479" y="20064"/>
                    <a:pt x="14360" y="20352"/>
                    <a:pt x="14212" y="20352"/>
                  </a:cubicBezTo>
                  <a:close/>
                  <a:moveTo>
                    <a:pt x="15221" y="17856"/>
                  </a:moveTo>
                  <a:cubicBezTo>
                    <a:pt x="15340" y="17856"/>
                    <a:pt x="15340" y="17856"/>
                    <a:pt x="15340" y="17856"/>
                  </a:cubicBezTo>
                  <a:cubicBezTo>
                    <a:pt x="15340" y="17376"/>
                    <a:pt x="15340" y="17376"/>
                    <a:pt x="15340" y="17376"/>
                  </a:cubicBezTo>
                  <a:cubicBezTo>
                    <a:pt x="15221" y="17376"/>
                    <a:pt x="15221" y="17376"/>
                    <a:pt x="15221" y="17376"/>
                  </a:cubicBezTo>
                  <a:lnTo>
                    <a:pt x="15221" y="17856"/>
                  </a:lnTo>
                  <a:close/>
                  <a:moveTo>
                    <a:pt x="16793" y="19584"/>
                  </a:moveTo>
                  <a:cubicBezTo>
                    <a:pt x="16793" y="18912"/>
                    <a:pt x="16704" y="18336"/>
                    <a:pt x="16467" y="18336"/>
                  </a:cubicBezTo>
                  <a:cubicBezTo>
                    <a:pt x="16259" y="18336"/>
                    <a:pt x="16141" y="18912"/>
                    <a:pt x="16141" y="19488"/>
                  </a:cubicBezTo>
                  <a:cubicBezTo>
                    <a:pt x="16141" y="20352"/>
                    <a:pt x="16289" y="20736"/>
                    <a:pt x="16526" y="20736"/>
                  </a:cubicBezTo>
                  <a:cubicBezTo>
                    <a:pt x="16586" y="20736"/>
                    <a:pt x="16704" y="20640"/>
                    <a:pt x="16764" y="20448"/>
                  </a:cubicBezTo>
                  <a:cubicBezTo>
                    <a:pt x="16764" y="20160"/>
                    <a:pt x="16764" y="20160"/>
                    <a:pt x="16764" y="20160"/>
                  </a:cubicBezTo>
                  <a:cubicBezTo>
                    <a:pt x="16734" y="20160"/>
                    <a:pt x="16734" y="20160"/>
                    <a:pt x="16734" y="20160"/>
                  </a:cubicBezTo>
                  <a:cubicBezTo>
                    <a:pt x="16675" y="20352"/>
                    <a:pt x="16586" y="20448"/>
                    <a:pt x="16526" y="20448"/>
                  </a:cubicBezTo>
                  <a:cubicBezTo>
                    <a:pt x="16378" y="20448"/>
                    <a:pt x="16319" y="20256"/>
                    <a:pt x="16289" y="19968"/>
                  </a:cubicBezTo>
                  <a:cubicBezTo>
                    <a:pt x="16259" y="19872"/>
                    <a:pt x="16259" y="19776"/>
                    <a:pt x="16259" y="19584"/>
                  </a:cubicBezTo>
                  <a:cubicBezTo>
                    <a:pt x="16259" y="19584"/>
                    <a:pt x="16259" y="19584"/>
                    <a:pt x="16259" y="19584"/>
                  </a:cubicBezTo>
                  <a:lnTo>
                    <a:pt x="16793" y="19584"/>
                  </a:lnTo>
                  <a:close/>
                  <a:moveTo>
                    <a:pt x="16467" y="18624"/>
                  </a:moveTo>
                  <a:cubicBezTo>
                    <a:pt x="16586" y="18624"/>
                    <a:pt x="16675" y="18912"/>
                    <a:pt x="16675" y="19296"/>
                  </a:cubicBezTo>
                  <a:cubicBezTo>
                    <a:pt x="16259" y="19296"/>
                    <a:pt x="16259" y="19296"/>
                    <a:pt x="16259" y="19296"/>
                  </a:cubicBezTo>
                  <a:cubicBezTo>
                    <a:pt x="16289" y="18912"/>
                    <a:pt x="16348" y="18624"/>
                    <a:pt x="16467" y="18624"/>
                  </a:cubicBezTo>
                  <a:close/>
                  <a:moveTo>
                    <a:pt x="15607" y="19008"/>
                  </a:moveTo>
                  <a:cubicBezTo>
                    <a:pt x="15607" y="18816"/>
                    <a:pt x="15666" y="18624"/>
                    <a:pt x="15785" y="18624"/>
                  </a:cubicBezTo>
                  <a:cubicBezTo>
                    <a:pt x="15903" y="18624"/>
                    <a:pt x="15963" y="18816"/>
                    <a:pt x="15992" y="18912"/>
                  </a:cubicBezTo>
                  <a:cubicBezTo>
                    <a:pt x="16022" y="18912"/>
                    <a:pt x="16022" y="18912"/>
                    <a:pt x="16022" y="18912"/>
                  </a:cubicBezTo>
                  <a:cubicBezTo>
                    <a:pt x="16022" y="18528"/>
                    <a:pt x="16022" y="18528"/>
                    <a:pt x="16022" y="18528"/>
                  </a:cubicBezTo>
                  <a:cubicBezTo>
                    <a:pt x="15963" y="18528"/>
                    <a:pt x="15903" y="18432"/>
                    <a:pt x="15785" y="18432"/>
                  </a:cubicBezTo>
                  <a:cubicBezTo>
                    <a:pt x="15607" y="18432"/>
                    <a:pt x="15518" y="18624"/>
                    <a:pt x="15518" y="19008"/>
                  </a:cubicBezTo>
                  <a:cubicBezTo>
                    <a:pt x="15518" y="19776"/>
                    <a:pt x="15933" y="19584"/>
                    <a:pt x="15933" y="20064"/>
                  </a:cubicBezTo>
                  <a:cubicBezTo>
                    <a:pt x="15933" y="20352"/>
                    <a:pt x="15874" y="20448"/>
                    <a:pt x="15785" y="20448"/>
                  </a:cubicBezTo>
                  <a:cubicBezTo>
                    <a:pt x="15696" y="20448"/>
                    <a:pt x="15577" y="20256"/>
                    <a:pt x="15547" y="20160"/>
                  </a:cubicBezTo>
                  <a:cubicBezTo>
                    <a:pt x="15518" y="20160"/>
                    <a:pt x="15518" y="20160"/>
                    <a:pt x="15518" y="20160"/>
                  </a:cubicBezTo>
                  <a:cubicBezTo>
                    <a:pt x="15518" y="20448"/>
                    <a:pt x="15518" y="20448"/>
                    <a:pt x="15518" y="20448"/>
                  </a:cubicBezTo>
                  <a:cubicBezTo>
                    <a:pt x="15577" y="20640"/>
                    <a:pt x="15666" y="20736"/>
                    <a:pt x="15755" y="20736"/>
                  </a:cubicBezTo>
                  <a:cubicBezTo>
                    <a:pt x="15963" y="20736"/>
                    <a:pt x="16052" y="20448"/>
                    <a:pt x="16052" y="20064"/>
                  </a:cubicBezTo>
                  <a:cubicBezTo>
                    <a:pt x="16052" y="19296"/>
                    <a:pt x="15607" y="19488"/>
                    <a:pt x="15607" y="19008"/>
                  </a:cubicBezTo>
                  <a:close/>
                  <a:moveTo>
                    <a:pt x="10652" y="20640"/>
                  </a:moveTo>
                  <a:cubicBezTo>
                    <a:pt x="11334" y="20640"/>
                    <a:pt x="11334" y="20640"/>
                    <a:pt x="11334" y="20640"/>
                  </a:cubicBezTo>
                  <a:cubicBezTo>
                    <a:pt x="11334" y="20352"/>
                    <a:pt x="11334" y="20352"/>
                    <a:pt x="11334" y="20352"/>
                  </a:cubicBezTo>
                  <a:cubicBezTo>
                    <a:pt x="10770" y="20352"/>
                    <a:pt x="10770" y="20352"/>
                    <a:pt x="10770" y="20352"/>
                  </a:cubicBezTo>
                  <a:cubicBezTo>
                    <a:pt x="10770" y="19200"/>
                    <a:pt x="10770" y="19200"/>
                    <a:pt x="10770" y="19200"/>
                  </a:cubicBezTo>
                  <a:cubicBezTo>
                    <a:pt x="11304" y="19200"/>
                    <a:pt x="11304" y="19200"/>
                    <a:pt x="11304" y="19200"/>
                  </a:cubicBezTo>
                  <a:cubicBezTo>
                    <a:pt x="11304" y="18912"/>
                    <a:pt x="11304" y="18912"/>
                    <a:pt x="11304" y="18912"/>
                  </a:cubicBezTo>
                  <a:cubicBezTo>
                    <a:pt x="10770" y="18912"/>
                    <a:pt x="10770" y="18912"/>
                    <a:pt x="10770" y="18912"/>
                  </a:cubicBezTo>
                  <a:cubicBezTo>
                    <a:pt x="10770" y="17760"/>
                    <a:pt x="10770" y="17760"/>
                    <a:pt x="10770" y="17760"/>
                  </a:cubicBezTo>
                  <a:cubicBezTo>
                    <a:pt x="11334" y="17760"/>
                    <a:pt x="11334" y="17760"/>
                    <a:pt x="11334" y="17760"/>
                  </a:cubicBezTo>
                  <a:cubicBezTo>
                    <a:pt x="11334" y="17472"/>
                    <a:pt x="11334" y="17472"/>
                    <a:pt x="11334" y="17472"/>
                  </a:cubicBezTo>
                  <a:cubicBezTo>
                    <a:pt x="10652" y="17472"/>
                    <a:pt x="10652" y="17472"/>
                    <a:pt x="10652" y="17472"/>
                  </a:cubicBezTo>
                  <a:lnTo>
                    <a:pt x="10652" y="20640"/>
                  </a:lnTo>
                  <a:close/>
                  <a:moveTo>
                    <a:pt x="13559" y="18816"/>
                  </a:moveTo>
                  <a:cubicBezTo>
                    <a:pt x="13530" y="18816"/>
                    <a:pt x="13530" y="18816"/>
                    <a:pt x="13530" y="18816"/>
                  </a:cubicBezTo>
                  <a:cubicBezTo>
                    <a:pt x="13530" y="18432"/>
                    <a:pt x="13530" y="18432"/>
                    <a:pt x="13530" y="18432"/>
                  </a:cubicBezTo>
                  <a:cubicBezTo>
                    <a:pt x="13441" y="18432"/>
                    <a:pt x="13441" y="18432"/>
                    <a:pt x="13441" y="18432"/>
                  </a:cubicBezTo>
                  <a:cubicBezTo>
                    <a:pt x="13441" y="20640"/>
                    <a:pt x="13441" y="20640"/>
                    <a:pt x="13441" y="20640"/>
                  </a:cubicBezTo>
                  <a:cubicBezTo>
                    <a:pt x="13559" y="20640"/>
                    <a:pt x="13559" y="20640"/>
                    <a:pt x="13559" y="20640"/>
                  </a:cubicBezTo>
                  <a:cubicBezTo>
                    <a:pt x="13559" y="19392"/>
                    <a:pt x="13559" y="19392"/>
                    <a:pt x="13559" y="19392"/>
                  </a:cubicBezTo>
                  <a:cubicBezTo>
                    <a:pt x="13559" y="19008"/>
                    <a:pt x="13619" y="18720"/>
                    <a:pt x="13708" y="18720"/>
                  </a:cubicBezTo>
                  <a:cubicBezTo>
                    <a:pt x="13797" y="18720"/>
                    <a:pt x="13797" y="18720"/>
                    <a:pt x="13797" y="18720"/>
                  </a:cubicBezTo>
                  <a:cubicBezTo>
                    <a:pt x="13797" y="18432"/>
                    <a:pt x="13797" y="18432"/>
                    <a:pt x="13797" y="18432"/>
                  </a:cubicBezTo>
                  <a:cubicBezTo>
                    <a:pt x="13708" y="18432"/>
                    <a:pt x="13708" y="18432"/>
                    <a:pt x="13708" y="18432"/>
                  </a:cubicBezTo>
                  <a:cubicBezTo>
                    <a:pt x="13619" y="18432"/>
                    <a:pt x="13589" y="18528"/>
                    <a:pt x="13559" y="18816"/>
                  </a:cubicBezTo>
                  <a:close/>
                  <a:moveTo>
                    <a:pt x="8960" y="768"/>
                  </a:moveTo>
                  <a:cubicBezTo>
                    <a:pt x="8931" y="384"/>
                    <a:pt x="8812" y="192"/>
                    <a:pt x="8693" y="192"/>
                  </a:cubicBezTo>
                  <a:cubicBezTo>
                    <a:pt x="4866" y="192"/>
                    <a:pt x="4866" y="192"/>
                    <a:pt x="4866" y="192"/>
                  </a:cubicBezTo>
                  <a:cubicBezTo>
                    <a:pt x="4777" y="192"/>
                    <a:pt x="4718" y="288"/>
                    <a:pt x="4658" y="480"/>
                  </a:cubicBezTo>
                  <a:cubicBezTo>
                    <a:pt x="2166" y="8544"/>
                    <a:pt x="2166" y="8544"/>
                    <a:pt x="2166" y="8544"/>
                  </a:cubicBezTo>
                  <a:cubicBezTo>
                    <a:pt x="2047" y="8832"/>
                    <a:pt x="2047" y="9504"/>
                    <a:pt x="2166" y="9888"/>
                  </a:cubicBezTo>
                  <a:cubicBezTo>
                    <a:pt x="2997" y="12576"/>
                    <a:pt x="2997" y="12576"/>
                    <a:pt x="2997" y="12576"/>
                  </a:cubicBezTo>
                  <a:cubicBezTo>
                    <a:pt x="2641" y="13728"/>
                    <a:pt x="2641" y="13728"/>
                    <a:pt x="2641" y="13728"/>
                  </a:cubicBezTo>
                  <a:cubicBezTo>
                    <a:pt x="2522" y="14112"/>
                    <a:pt x="2522" y="14688"/>
                    <a:pt x="2641" y="15072"/>
                  </a:cubicBezTo>
                  <a:cubicBezTo>
                    <a:pt x="3887" y="19104"/>
                    <a:pt x="3887" y="19104"/>
                    <a:pt x="3887" y="19104"/>
                  </a:cubicBezTo>
                  <a:cubicBezTo>
                    <a:pt x="4005" y="19488"/>
                    <a:pt x="4184" y="19488"/>
                    <a:pt x="4302" y="19104"/>
                  </a:cubicBezTo>
                  <a:cubicBezTo>
                    <a:pt x="4688" y="17856"/>
                    <a:pt x="4688" y="17856"/>
                    <a:pt x="4688" y="17856"/>
                  </a:cubicBezTo>
                  <a:cubicBezTo>
                    <a:pt x="5786" y="21312"/>
                    <a:pt x="5786" y="21312"/>
                    <a:pt x="5786" y="21312"/>
                  </a:cubicBezTo>
                  <a:cubicBezTo>
                    <a:pt x="5845" y="21504"/>
                    <a:pt x="5904" y="21600"/>
                    <a:pt x="5993" y="21600"/>
                  </a:cubicBezTo>
                  <a:cubicBezTo>
                    <a:pt x="6053" y="21600"/>
                    <a:pt x="6142" y="21504"/>
                    <a:pt x="6201" y="21312"/>
                  </a:cubicBezTo>
                  <a:cubicBezTo>
                    <a:pt x="8842" y="12768"/>
                    <a:pt x="8842" y="12768"/>
                    <a:pt x="8842" y="12768"/>
                  </a:cubicBezTo>
                  <a:cubicBezTo>
                    <a:pt x="8901" y="12576"/>
                    <a:pt x="8931" y="12288"/>
                    <a:pt x="8931" y="12096"/>
                  </a:cubicBezTo>
                  <a:cubicBezTo>
                    <a:pt x="8931" y="11808"/>
                    <a:pt x="8901" y="11520"/>
                    <a:pt x="8842" y="11424"/>
                  </a:cubicBezTo>
                  <a:cubicBezTo>
                    <a:pt x="7388" y="6624"/>
                    <a:pt x="7388" y="6624"/>
                    <a:pt x="7388" y="6624"/>
                  </a:cubicBezTo>
                  <a:cubicBezTo>
                    <a:pt x="8901" y="1824"/>
                    <a:pt x="8901" y="1824"/>
                    <a:pt x="8901" y="1824"/>
                  </a:cubicBezTo>
                  <a:cubicBezTo>
                    <a:pt x="8990" y="1536"/>
                    <a:pt x="9020" y="1152"/>
                    <a:pt x="8960" y="768"/>
                  </a:cubicBezTo>
                  <a:close/>
                  <a:moveTo>
                    <a:pt x="6438" y="5472"/>
                  </a:moveTo>
                  <a:cubicBezTo>
                    <a:pt x="6735" y="4416"/>
                    <a:pt x="6735" y="4416"/>
                    <a:pt x="6735" y="4416"/>
                  </a:cubicBezTo>
                  <a:cubicBezTo>
                    <a:pt x="6765" y="4416"/>
                    <a:pt x="6795" y="4320"/>
                    <a:pt x="6795" y="4320"/>
                  </a:cubicBezTo>
                  <a:cubicBezTo>
                    <a:pt x="6824" y="4320"/>
                    <a:pt x="6854" y="4416"/>
                    <a:pt x="6854" y="4416"/>
                  </a:cubicBezTo>
                  <a:cubicBezTo>
                    <a:pt x="7180" y="5472"/>
                    <a:pt x="7180" y="5472"/>
                    <a:pt x="7180" y="5472"/>
                  </a:cubicBezTo>
                  <a:cubicBezTo>
                    <a:pt x="7210" y="5568"/>
                    <a:pt x="7210" y="5664"/>
                    <a:pt x="7180" y="5760"/>
                  </a:cubicBezTo>
                  <a:cubicBezTo>
                    <a:pt x="6854" y="6816"/>
                    <a:pt x="6854" y="6816"/>
                    <a:pt x="6854" y="6816"/>
                  </a:cubicBezTo>
                  <a:cubicBezTo>
                    <a:pt x="6854" y="6816"/>
                    <a:pt x="6824" y="6912"/>
                    <a:pt x="6795" y="6912"/>
                  </a:cubicBezTo>
                  <a:cubicBezTo>
                    <a:pt x="6795" y="6912"/>
                    <a:pt x="6765" y="6816"/>
                    <a:pt x="6735" y="6816"/>
                  </a:cubicBezTo>
                  <a:cubicBezTo>
                    <a:pt x="6438" y="5760"/>
                    <a:pt x="6438" y="5760"/>
                    <a:pt x="6438" y="5760"/>
                  </a:cubicBezTo>
                  <a:cubicBezTo>
                    <a:pt x="6409" y="5760"/>
                    <a:pt x="6409" y="5664"/>
                    <a:pt x="6409" y="5664"/>
                  </a:cubicBezTo>
                  <a:cubicBezTo>
                    <a:pt x="6409" y="5568"/>
                    <a:pt x="6409" y="5472"/>
                    <a:pt x="6438" y="5472"/>
                  </a:cubicBezTo>
                  <a:close/>
                  <a:moveTo>
                    <a:pt x="4688" y="3360"/>
                  </a:moveTo>
                  <a:cubicBezTo>
                    <a:pt x="4688" y="3264"/>
                    <a:pt x="4688" y="3168"/>
                    <a:pt x="4747" y="3168"/>
                  </a:cubicBezTo>
                  <a:cubicBezTo>
                    <a:pt x="4777" y="3072"/>
                    <a:pt x="4807" y="3072"/>
                    <a:pt x="4836" y="3168"/>
                  </a:cubicBezTo>
                  <a:cubicBezTo>
                    <a:pt x="5400" y="4992"/>
                    <a:pt x="5400" y="4992"/>
                    <a:pt x="5400" y="4992"/>
                  </a:cubicBezTo>
                  <a:cubicBezTo>
                    <a:pt x="5934" y="3168"/>
                    <a:pt x="5934" y="3168"/>
                    <a:pt x="5934" y="3168"/>
                  </a:cubicBezTo>
                  <a:cubicBezTo>
                    <a:pt x="5964" y="3072"/>
                    <a:pt x="5993" y="3072"/>
                    <a:pt x="6053" y="3168"/>
                  </a:cubicBezTo>
                  <a:cubicBezTo>
                    <a:pt x="6082" y="3168"/>
                    <a:pt x="6082" y="3264"/>
                    <a:pt x="6082" y="3360"/>
                  </a:cubicBezTo>
                  <a:cubicBezTo>
                    <a:pt x="6082" y="7392"/>
                    <a:pt x="6082" y="7392"/>
                    <a:pt x="6082" y="7392"/>
                  </a:cubicBezTo>
                  <a:cubicBezTo>
                    <a:pt x="6082" y="7488"/>
                    <a:pt x="6082" y="7584"/>
                    <a:pt x="6053" y="7584"/>
                  </a:cubicBezTo>
                  <a:cubicBezTo>
                    <a:pt x="5459" y="9600"/>
                    <a:pt x="5459" y="9600"/>
                    <a:pt x="5459" y="9600"/>
                  </a:cubicBezTo>
                  <a:cubicBezTo>
                    <a:pt x="5430" y="9696"/>
                    <a:pt x="5400" y="9696"/>
                    <a:pt x="5400" y="9696"/>
                  </a:cubicBezTo>
                  <a:cubicBezTo>
                    <a:pt x="5370" y="9696"/>
                    <a:pt x="5341" y="9696"/>
                    <a:pt x="5311" y="9600"/>
                  </a:cubicBezTo>
                  <a:cubicBezTo>
                    <a:pt x="4718" y="7584"/>
                    <a:pt x="4718" y="7584"/>
                    <a:pt x="4718" y="7584"/>
                  </a:cubicBezTo>
                  <a:cubicBezTo>
                    <a:pt x="4688" y="7584"/>
                    <a:pt x="4688" y="7488"/>
                    <a:pt x="4688" y="7392"/>
                  </a:cubicBezTo>
                  <a:lnTo>
                    <a:pt x="4688" y="3360"/>
                  </a:lnTo>
                  <a:close/>
                  <a:moveTo>
                    <a:pt x="3590" y="5472"/>
                  </a:moveTo>
                  <a:cubicBezTo>
                    <a:pt x="3916" y="4416"/>
                    <a:pt x="3916" y="4416"/>
                    <a:pt x="3916" y="4416"/>
                  </a:cubicBezTo>
                  <a:cubicBezTo>
                    <a:pt x="3916" y="4416"/>
                    <a:pt x="3946" y="4320"/>
                    <a:pt x="3976" y="4320"/>
                  </a:cubicBezTo>
                  <a:cubicBezTo>
                    <a:pt x="3976" y="4320"/>
                    <a:pt x="4005" y="4416"/>
                    <a:pt x="4035" y="4416"/>
                  </a:cubicBezTo>
                  <a:cubicBezTo>
                    <a:pt x="4332" y="5472"/>
                    <a:pt x="4332" y="5472"/>
                    <a:pt x="4332" y="5472"/>
                  </a:cubicBezTo>
                  <a:cubicBezTo>
                    <a:pt x="4362" y="5568"/>
                    <a:pt x="4362" y="5664"/>
                    <a:pt x="4332" y="5760"/>
                  </a:cubicBezTo>
                  <a:cubicBezTo>
                    <a:pt x="4035" y="6816"/>
                    <a:pt x="4035" y="6816"/>
                    <a:pt x="4035" y="6816"/>
                  </a:cubicBezTo>
                  <a:cubicBezTo>
                    <a:pt x="4005" y="6816"/>
                    <a:pt x="3976" y="6912"/>
                    <a:pt x="3976" y="6912"/>
                  </a:cubicBezTo>
                  <a:cubicBezTo>
                    <a:pt x="3946" y="6912"/>
                    <a:pt x="3916" y="6816"/>
                    <a:pt x="3916" y="6816"/>
                  </a:cubicBezTo>
                  <a:cubicBezTo>
                    <a:pt x="3590" y="5760"/>
                    <a:pt x="3590" y="5760"/>
                    <a:pt x="3590" y="5760"/>
                  </a:cubicBezTo>
                  <a:cubicBezTo>
                    <a:pt x="3590" y="5760"/>
                    <a:pt x="3590" y="5664"/>
                    <a:pt x="3590" y="5664"/>
                  </a:cubicBezTo>
                  <a:cubicBezTo>
                    <a:pt x="3590" y="5568"/>
                    <a:pt x="3590" y="5472"/>
                    <a:pt x="3590" y="5472"/>
                  </a:cubicBezTo>
                  <a:close/>
                  <a:moveTo>
                    <a:pt x="4332" y="14976"/>
                  </a:moveTo>
                  <a:cubicBezTo>
                    <a:pt x="4035" y="15936"/>
                    <a:pt x="4035" y="15936"/>
                    <a:pt x="4035" y="15936"/>
                  </a:cubicBezTo>
                  <a:cubicBezTo>
                    <a:pt x="4005" y="16032"/>
                    <a:pt x="3976" y="16032"/>
                    <a:pt x="3976" y="16032"/>
                  </a:cubicBezTo>
                  <a:cubicBezTo>
                    <a:pt x="3946" y="16032"/>
                    <a:pt x="3916" y="16032"/>
                    <a:pt x="3916" y="15936"/>
                  </a:cubicBezTo>
                  <a:cubicBezTo>
                    <a:pt x="3590" y="14976"/>
                    <a:pt x="3590" y="14976"/>
                    <a:pt x="3590" y="14976"/>
                  </a:cubicBezTo>
                  <a:cubicBezTo>
                    <a:pt x="3590" y="14880"/>
                    <a:pt x="3590" y="14880"/>
                    <a:pt x="3590" y="14784"/>
                  </a:cubicBezTo>
                  <a:cubicBezTo>
                    <a:pt x="3590" y="14688"/>
                    <a:pt x="3590" y="14688"/>
                    <a:pt x="3590" y="14592"/>
                  </a:cubicBezTo>
                  <a:cubicBezTo>
                    <a:pt x="3916" y="13632"/>
                    <a:pt x="3916" y="13632"/>
                    <a:pt x="3916" y="13632"/>
                  </a:cubicBezTo>
                  <a:cubicBezTo>
                    <a:pt x="3916" y="13536"/>
                    <a:pt x="3946" y="13536"/>
                    <a:pt x="3976" y="13536"/>
                  </a:cubicBezTo>
                  <a:cubicBezTo>
                    <a:pt x="3976" y="13536"/>
                    <a:pt x="4005" y="13536"/>
                    <a:pt x="4035" y="13632"/>
                  </a:cubicBezTo>
                  <a:cubicBezTo>
                    <a:pt x="4332" y="14592"/>
                    <a:pt x="4332" y="14592"/>
                    <a:pt x="4332" y="14592"/>
                  </a:cubicBezTo>
                  <a:cubicBezTo>
                    <a:pt x="4362" y="14688"/>
                    <a:pt x="4362" y="14880"/>
                    <a:pt x="4332" y="14976"/>
                  </a:cubicBezTo>
                  <a:close/>
                  <a:moveTo>
                    <a:pt x="4510" y="12480"/>
                  </a:moveTo>
                  <a:cubicBezTo>
                    <a:pt x="3264" y="12480"/>
                    <a:pt x="3264" y="12480"/>
                    <a:pt x="3264" y="12480"/>
                  </a:cubicBezTo>
                  <a:cubicBezTo>
                    <a:pt x="3234" y="12480"/>
                    <a:pt x="3204" y="12480"/>
                    <a:pt x="3175" y="12384"/>
                  </a:cubicBezTo>
                  <a:cubicBezTo>
                    <a:pt x="3175" y="12192"/>
                    <a:pt x="3175" y="12096"/>
                    <a:pt x="3204" y="12000"/>
                  </a:cubicBezTo>
                  <a:cubicBezTo>
                    <a:pt x="3768" y="10272"/>
                    <a:pt x="3768" y="10272"/>
                    <a:pt x="3768" y="10272"/>
                  </a:cubicBezTo>
                  <a:cubicBezTo>
                    <a:pt x="3204" y="8448"/>
                    <a:pt x="3204" y="8448"/>
                    <a:pt x="3204" y="8448"/>
                  </a:cubicBezTo>
                  <a:cubicBezTo>
                    <a:pt x="3175" y="8352"/>
                    <a:pt x="3175" y="8256"/>
                    <a:pt x="3175" y="8160"/>
                  </a:cubicBezTo>
                  <a:cubicBezTo>
                    <a:pt x="3204" y="7968"/>
                    <a:pt x="3234" y="7968"/>
                    <a:pt x="3264" y="7968"/>
                  </a:cubicBezTo>
                  <a:cubicBezTo>
                    <a:pt x="4510" y="7968"/>
                    <a:pt x="4510" y="7968"/>
                    <a:pt x="4510" y="7968"/>
                  </a:cubicBezTo>
                  <a:cubicBezTo>
                    <a:pt x="4540" y="7968"/>
                    <a:pt x="4540" y="7968"/>
                    <a:pt x="4569" y="8064"/>
                  </a:cubicBezTo>
                  <a:cubicBezTo>
                    <a:pt x="5192" y="9984"/>
                    <a:pt x="5192" y="9984"/>
                    <a:pt x="5192" y="9984"/>
                  </a:cubicBezTo>
                  <a:cubicBezTo>
                    <a:pt x="5192" y="10080"/>
                    <a:pt x="5222" y="10176"/>
                    <a:pt x="5222" y="10272"/>
                  </a:cubicBezTo>
                  <a:cubicBezTo>
                    <a:pt x="5222" y="10272"/>
                    <a:pt x="5192" y="10368"/>
                    <a:pt x="5192" y="10464"/>
                  </a:cubicBezTo>
                  <a:cubicBezTo>
                    <a:pt x="4569" y="12480"/>
                    <a:pt x="4569" y="12480"/>
                    <a:pt x="4569" y="12480"/>
                  </a:cubicBezTo>
                  <a:cubicBezTo>
                    <a:pt x="4540" y="12480"/>
                    <a:pt x="4540" y="12480"/>
                    <a:pt x="4510" y="12480"/>
                  </a:cubicBezTo>
                  <a:close/>
                  <a:moveTo>
                    <a:pt x="6082" y="17088"/>
                  </a:moveTo>
                  <a:cubicBezTo>
                    <a:pt x="6082" y="17184"/>
                    <a:pt x="6082" y="17280"/>
                    <a:pt x="6053" y="17376"/>
                  </a:cubicBezTo>
                  <a:cubicBezTo>
                    <a:pt x="6023" y="17376"/>
                    <a:pt x="6023" y="17376"/>
                    <a:pt x="5993" y="17376"/>
                  </a:cubicBezTo>
                  <a:cubicBezTo>
                    <a:pt x="5993" y="17376"/>
                    <a:pt x="5964" y="17376"/>
                    <a:pt x="5934" y="17280"/>
                  </a:cubicBezTo>
                  <a:cubicBezTo>
                    <a:pt x="5400" y="15456"/>
                    <a:pt x="5400" y="15456"/>
                    <a:pt x="5400" y="15456"/>
                  </a:cubicBezTo>
                  <a:cubicBezTo>
                    <a:pt x="4836" y="17280"/>
                    <a:pt x="4836" y="17280"/>
                    <a:pt x="4836" y="17280"/>
                  </a:cubicBezTo>
                  <a:cubicBezTo>
                    <a:pt x="4807" y="17376"/>
                    <a:pt x="4777" y="17376"/>
                    <a:pt x="4747" y="17376"/>
                  </a:cubicBezTo>
                  <a:cubicBezTo>
                    <a:pt x="4688" y="17280"/>
                    <a:pt x="4688" y="17184"/>
                    <a:pt x="4688" y="17088"/>
                  </a:cubicBezTo>
                  <a:cubicBezTo>
                    <a:pt x="4688" y="13056"/>
                    <a:pt x="4688" y="13056"/>
                    <a:pt x="4688" y="13056"/>
                  </a:cubicBezTo>
                  <a:cubicBezTo>
                    <a:pt x="4688" y="13056"/>
                    <a:pt x="4688" y="12960"/>
                    <a:pt x="4718" y="12864"/>
                  </a:cubicBezTo>
                  <a:cubicBezTo>
                    <a:pt x="5311" y="10848"/>
                    <a:pt x="5311" y="10848"/>
                    <a:pt x="5311" y="10848"/>
                  </a:cubicBezTo>
                  <a:cubicBezTo>
                    <a:pt x="5370" y="10752"/>
                    <a:pt x="5400" y="10752"/>
                    <a:pt x="5459" y="10848"/>
                  </a:cubicBezTo>
                  <a:cubicBezTo>
                    <a:pt x="6053" y="12864"/>
                    <a:pt x="6053" y="12864"/>
                    <a:pt x="6053" y="12864"/>
                  </a:cubicBezTo>
                  <a:cubicBezTo>
                    <a:pt x="6082" y="12960"/>
                    <a:pt x="6082" y="13056"/>
                    <a:pt x="6082" y="13056"/>
                  </a:cubicBezTo>
                  <a:lnTo>
                    <a:pt x="6082" y="17088"/>
                  </a:lnTo>
                  <a:close/>
                  <a:moveTo>
                    <a:pt x="7180" y="14976"/>
                  </a:moveTo>
                  <a:cubicBezTo>
                    <a:pt x="6854" y="15936"/>
                    <a:pt x="6854" y="15936"/>
                    <a:pt x="6854" y="15936"/>
                  </a:cubicBezTo>
                  <a:cubicBezTo>
                    <a:pt x="6854" y="16032"/>
                    <a:pt x="6824" y="16032"/>
                    <a:pt x="6795" y="16032"/>
                  </a:cubicBezTo>
                  <a:cubicBezTo>
                    <a:pt x="6795" y="16032"/>
                    <a:pt x="6765" y="16032"/>
                    <a:pt x="6735" y="15936"/>
                  </a:cubicBezTo>
                  <a:cubicBezTo>
                    <a:pt x="6438" y="14976"/>
                    <a:pt x="6438" y="14976"/>
                    <a:pt x="6438" y="14976"/>
                  </a:cubicBezTo>
                  <a:cubicBezTo>
                    <a:pt x="6409" y="14880"/>
                    <a:pt x="6409" y="14880"/>
                    <a:pt x="6409" y="14784"/>
                  </a:cubicBezTo>
                  <a:cubicBezTo>
                    <a:pt x="6409" y="14688"/>
                    <a:pt x="6409" y="14688"/>
                    <a:pt x="6438" y="14592"/>
                  </a:cubicBezTo>
                  <a:cubicBezTo>
                    <a:pt x="6735" y="13632"/>
                    <a:pt x="6735" y="13632"/>
                    <a:pt x="6735" y="13632"/>
                  </a:cubicBezTo>
                  <a:cubicBezTo>
                    <a:pt x="6765" y="13536"/>
                    <a:pt x="6795" y="13536"/>
                    <a:pt x="6795" y="13536"/>
                  </a:cubicBezTo>
                  <a:cubicBezTo>
                    <a:pt x="6824" y="13536"/>
                    <a:pt x="6854" y="13536"/>
                    <a:pt x="6854" y="13632"/>
                  </a:cubicBezTo>
                  <a:cubicBezTo>
                    <a:pt x="7180" y="14592"/>
                    <a:pt x="7180" y="14592"/>
                    <a:pt x="7180" y="14592"/>
                  </a:cubicBezTo>
                  <a:cubicBezTo>
                    <a:pt x="7210" y="14688"/>
                    <a:pt x="7210" y="14880"/>
                    <a:pt x="7180" y="14976"/>
                  </a:cubicBezTo>
                  <a:close/>
                  <a:moveTo>
                    <a:pt x="7507" y="7968"/>
                  </a:moveTo>
                  <a:cubicBezTo>
                    <a:pt x="7536" y="7968"/>
                    <a:pt x="7566" y="7968"/>
                    <a:pt x="7596" y="8160"/>
                  </a:cubicBezTo>
                  <a:cubicBezTo>
                    <a:pt x="7596" y="8256"/>
                    <a:pt x="7596" y="8352"/>
                    <a:pt x="7566" y="8448"/>
                  </a:cubicBezTo>
                  <a:cubicBezTo>
                    <a:pt x="7002" y="10272"/>
                    <a:pt x="7002" y="10272"/>
                    <a:pt x="7002" y="10272"/>
                  </a:cubicBezTo>
                  <a:cubicBezTo>
                    <a:pt x="7566" y="12000"/>
                    <a:pt x="7566" y="12000"/>
                    <a:pt x="7566" y="12000"/>
                  </a:cubicBezTo>
                  <a:cubicBezTo>
                    <a:pt x="7596" y="12096"/>
                    <a:pt x="7596" y="12192"/>
                    <a:pt x="7596" y="12384"/>
                  </a:cubicBezTo>
                  <a:cubicBezTo>
                    <a:pt x="7566" y="12480"/>
                    <a:pt x="7536" y="12480"/>
                    <a:pt x="7507" y="12480"/>
                  </a:cubicBezTo>
                  <a:cubicBezTo>
                    <a:pt x="6260" y="12480"/>
                    <a:pt x="6260" y="12480"/>
                    <a:pt x="6260" y="12480"/>
                  </a:cubicBezTo>
                  <a:cubicBezTo>
                    <a:pt x="6231" y="12480"/>
                    <a:pt x="6231" y="12480"/>
                    <a:pt x="6201" y="12480"/>
                  </a:cubicBezTo>
                  <a:cubicBezTo>
                    <a:pt x="5578" y="10464"/>
                    <a:pt x="5578" y="10464"/>
                    <a:pt x="5578" y="10464"/>
                  </a:cubicBezTo>
                  <a:cubicBezTo>
                    <a:pt x="5578" y="10368"/>
                    <a:pt x="5548" y="10272"/>
                    <a:pt x="5548" y="10272"/>
                  </a:cubicBezTo>
                  <a:cubicBezTo>
                    <a:pt x="5548" y="10176"/>
                    <a:pt x="5578" y="10080"/>
                    <a:pt x="5578" y="9984"/>
                  </a:cubicBezTo>
                  <a:cubicBezTo>
                    <a:pt x="6201" y="8064"/>
                    <a:pt x="6201" y="8064"/>
                    <a:pt x="6201" y="8064"/>
                  </a:cubicBezTo>
                  <a:cubicBezTo>
                    <a:pt x="6231" y="7968"/>
                    <a:pt x="6231" y="7968"/>
                    <a:pt x="6260" y="7968"/>
                  </a:cubicBezTo>
                  <a:lnTo>
                    <a:pt x="7507" y="7968"/>
                  </a:lnTo>
                  <a:close/>
                  <a:moveTo>
                    <a:pt x="13589" y="12672"/>
                  </a:moveTo>
                  <a:cubicBezTo>
                    <a:pt x="11156" y="12672"/>
                    <a:pt x="11156" y="12672"/>
                    <a:pt x="11156" y="12672"/>
                  </a:cubicBezTo>
                  <a:cubicBezTo>
                    <a:pt x="11156" y="7680"/>
                    <a:pt x="11156" y="7680"/>
                    <a:pt x="11156" y="7680"/>
                  </a:cubicBezTo>
                  <a:cubicBezTo>
                    <a:pt x="13411" y="7680"/>
                    <a:pt x="13411" y="7680"/>
                    <a:pt x="13411" y="7680"/>
                  </a:cubicBezTo>
                  <a:cubicBezTo>
                    <a:pt x="13411" y="6336"/>
                    <a:pt x="13411" y="6336"/>
                    <a:pt x="13411" y="6336"/>
                  </a:cubicBezTo>
                  <a:cubicBezTo>
                    <a:pt x="11156" y="6336"/>
                    <a:pt x="11156" y="6336"/>
                    <a:pt x="11156" y="6336"/>
                  </a:cubicBezTo>
                  <a:cubicBezTo>
                    <a:pt x="11156" y="1632"/>
                    <a:pt x="11156" y="1632"/>
                    <a:pt x="11156" y="1632"/>
                  </a:cubicBezTo>
                  <a:cubicBezTo>
                    <a:pt x="13589" y="1632"/>
                    <a:pt x="13589" y="1632"/>
                    <a:pt x="13589" y="1632"/>
                  </a:cubicBezTo>
                  <a:cubicBezTo>
                    <a:pt x="13589" y="192"/>
                    <a:pt x="13589" y="192"/>
                    <a:pt x="13589" y="192"/>
                  </a:cubicBezTo>
                  <a:cubicBezTo>
                    <a:pt x="10652" y="192"/>
                    <a:pt x="10652" y="192"/>
                    <a:pt x="10652" y="192"/>
                  </a:cubicBezTo>
                  <a:cubicBezTo>
                    <a:pt x="10652" y="14112"/>
                    <a:pt x="10652" y="14112"/>
                    <a:pt x="10652" y="14112"/>
                  </a:cubicBezTo>
                  <a:cubicBezTo>
                    <a:pt x="13589" y="14112"/>
                    <a:pt x="13589" y="14112"/>
                    <a:pt x="13589" y="14112"/>
                  </a:cubicBezTo>
                  <a:lnTo>
                    <a:pt x="13589" y="12672"/>
                  </a:lnTo>
                  <a:close/>
                  <a:moveTo>
                    <a:pt x="11838" y="18432"/>
                  </a:moveTo>
                  <a:cubicBezTo>
                    <a:pt x="11720" y="18432"/>
                    <a:pt x="11631" y="18528"/>
                    <a:pt x="11601" y="18816"/>
                  </a:cubicBezTo>
                  <a:cubicBezTo>
                    <a:pt x="11571" y="18816"/>
                    <a:pt x="11571" y="18816"/>
                    <a:pt x="11571" y="18816"/>
                  </a:cubicBezTo>
                  <a:cubicBezTo>
                    <a:pt x="11571" y="18432"/>
                    <a:pt x="11571" y="18432"/>
                    <a:pt x="11571" y="18432"/>
                  </a:cubicBezTo>
                  <a:cubicBezTo>
                    <a:pt x="11482" y="18432"/>
                    <a:pt x="11482" y="18432"/>
                    <a:pt x="11482" y="18432"/>
                  </a:cubicBezTo>
                  <a:cubicBezTo>
                    <a:pt x="11482" y="20640"/>
                    <a:pt x="11482" y="20640"/>
                    <a:pt x="11482" y="20640"/>
                  </a:cubicBezTo>
                  <a:cubicBezTo>
                    <a:pt x="11571" y="20640"/>
                    <a:pt x="11571" y="20640"/>
                    <a:pt x="11571" y="20640"/>
                  </a:cubicBezTo>
                  <a:cubicBezTo>
                    <a:pt x="11571" y="19200"/>
                    <a:pt x="11571" y="19200"/>
                    <a:pt x="11571" y="19200"/>
                  </a:cubicBezTo>
                  <a:cubicBezTo>
                    <a:pt x="11601" y="18912"/>
                    <a:pt x="11720" y="18720"/>
                    <a:pt x="11779" y="18720"/>
                  </a:cubicBezTo>
                  <a:cubicBezTo>
                    <a:pt x="11898" y="18720"/>
                    <a:pt x="11987" y="18912"/>
                    <a:pt x="11987" y="19296"/>
                  </a:cubicBezTo>
                  <a:cubicBezTo>
                    <a:pt x="11987" y="20640"/>
                    <a:pt x="11987" y="20640"/>
                    <a:pt x="11987" y="20640"/>
                  </a:cubicBezTo>
                  <a:cubicBezTo>
                    <a:pt x="12105" y="20640"/>
                    <a:pt x="12105" y="20640"/>
                    <a:pt x="12105" y="20640"/>
                  </a:cubicBezTo>
                  <a:cubicBezTo>
                    <a:pt x="12105" y="19200"/>
                    <a:pt x="12105" y="19200"/>
                    <a:pt x="12105" y="19200"/>
                  </a:cubicBezTo>
                  <a:cubicBezTo>
                    <a:pt x="12105" y="18624"/>
                    <a:pt x="11987" y="18432"/>
                    <a:pt x="11838" y="18432"/>
                  </a:cubicBezTo>
                  <a:close/>
                  <a:moveTo>
                    <a:pt x="13292" y="19584"/>
                  </a:moveTo>
                  <a:cubicBezTo>
                    <a:pt x="13292" y="18912"/>
                    <a:pt x="13203" y="18336"/>
                    <a:pt x="12966" y="18336"/>
                  </a:cubicBezTo>
                  <a:cubicBezTo>
                    <a:pt x="12758" y="18336"/>
                    <a:pt x="12640" y="18912"/>
                    <a:pt x="12640" y="19488"/>
                  </a:cubicBezTo>
                  <a:cubicBezTo>
                    <a:pt x="12640" y="20352"/>
                    <a:pt x="12788" y="20736"/>
                    <a:pt x="13025" y="20736"/>
                  </a:cubicBezTo>
                  <a:cubicBezTo>
                    <a:pt x="13085" y="20736"/>
                    <a:pt x="13203" y="20640"/>
                    <a:pt x="13263" y="20448"/>
                  </a:cubicBezTo>
                  <a:cubicBezTo>
                    <a:pt x="13263" y="20160"/>
                    <a:pt x="13263" y="20160"/>
                    <a:pt x="13263" y="20160"/>
                  </a:cubicBezTo>
                  <a:cubicBezTo>
                    <a:pt x="13233" y="20160"/>
                    <a:pt x="13233" y="20160"/>
                    <a:pt x="13233" y="20160"/>
                  </a:cubicBezTo>
                  <a:cubicBezTo>
                    <a:pt x="13174" y="20352"/>
                    <a:pt x="13085" y="20448"/>
                    <a:pt x="13025" y="20448"/>
                  </a:cubicBezTo>
                  <a:cubicBezTo>
                    <a:pt x="12907" y="20448"/>
                    <a:pt x="12818" y="20256"/>
                    <a:pt x="12788" y="19968"/>
                  </a:cubicBezTo>
                  <a:cubicBezTo>
                    <a:pt x="12758" y="19872"/>
                    <a:pt x="12758" y="19776"/>
                    <a:pt x="12758" y="19584"/>
                  </a:cubicBezTo>
                  <a:cubicBezTo>
                    <a:pt x="12758" y="19584"/>
                    <a:pt x="12758" y="19584"/>
                    <a:pt x="12758" y="19584"/>
                  </a:cubicBezTo>
                  <a:lnTo>
                    <a:pt x="13292" y="19584"/>
                  </a:lnTo>
                  <a:close/>
                  <a:moveTo>
                    <a:pt x="12966" y="18624"/>
                  </a:moveTo>
                  <a:cubicBezTo>
                    <a:pt x="13114" y="18624"/>
                    <a:pt x="13174" y="18912"/>
                    <a:pt x="13174" y="19296"/>
                  </a:cubicBezTo>
                  <a:cubicBezTo>
                    <a:pt x="12758" y="19296"/>
                    <a:pt x="12758" y="19296"/>
                    <a:pt x="12758" y="19296"/>
                  </a:cubicBezTo>
                  <a:cubicBezTo>
                    <a:pt x="12788" y="18912"/>
                    <a:pt x="12847" y="18624"/>
                    <a:pt x="12966" y="18624"/>
                  </a:cubicBezTo>
                  <a:close/>
                  <a:moveTo>
                    <a:pt x="18158" y="19008"/>
                  </a:moveTo>
                  <a:cubicBezTo>
                    <a:pt x="18158" y="18816"/>
                    <a:pt x="18218" y="18624"/>
                    <a:pt x="18307" y="18624"/>
                  </a:cubicBezTo>
                  <a:cubicBezTo>
                    <a:pt x="18425" y="18624"/>
                    <a:pt x="18485" y="18816"/>
                    <a:pt x="18514" y="18912"/>
                  </a:cubicBezTo>
                  <a:cubicBezTo>
                    <a:pt x="18544" y="18912"/>
                    <a:pt x="18544" y="18912"/>
                    <a:pt x="18544" y="18912"/>
                  </a:cubicBezTo>
                  <a:cubicBezTo>
                    <a:pt x="18544" y="18528"/>
                    <a:pt x="18544" y="18528"/>
                    <a:pt x="18544" y="18528"/>
                  </a:cubicBezTo>
                  <a:cubicBezTo>
                    <a:pt x="18514" y="18528"/>
                    <a:pt x="18425" y="18432"/>
                    <a:pt x="18307" y="18432"/>
                  </a:cubicBezTo>
                  <a:cubicBezTo>
                    <a:pt x="18129" y="18432"/>
                    <a:pt x="18040" y="18624"/>
                    <a:pt x="18040" y="19008"/>
                  </a:cubicBezTo>
                  <a:cubicBezTo>
                    <a:pt x="18040" y="19776"/>
                    <a:pt x="18455" y="19584"/>
                    <a:pt x="18455" y="20064"/>
                  </a:cubicBezTo>
                  <a:cubicBezTo>
                    <a:pt x="18455" y="20352"/>
                    <a:pt x="18425" y="20448"/>
                    <a:pt x="18307" y="20448"/>
                  </a:cubicBezTo>
                  <a:cubicBezTo>
                    <a:pt x="18218" y="20448"/>
                    <a:pt x="18129" y="20256"/>
                    <a:pt x="18069" y="20160"/>
                  </a:cubicBezTo>
                  <a:cubicBezTo>
                    <a:pt x="18040" y="20160"/>
                    <a:pt x="18040" y="20160"/>
                    <a:pt x="18040" y="20160"/>
                  </a:cubicBezTo>
                  <a:cubicBezTo>
                    <a:pt x="18040" y="20448"/>
                    <a:pt x="18040" y="20448"/>
                    <a:pt x="18040" y="20448"/>
                  </a:cubicBezTo>
                  <a:cubicBezTo>
                    <a:pt x="18099" y="20640"/>
                    <a:pt x="18188" y="20736"/>
                    <a:pt x="18307" y="20736"/>
                  </a:cubicBezTo>
                  <a:cubicBezTo>
                    <a:pt x="18485" y="20736"/>
                    <a:pt x="18574" y="20448"/>
                    <a:pt x="18574" y="20064"/>
                  </a:cubicBezTo>
                  <a:cubicBezTo>
                    <a:pt x="18574" y="19296"/>
                    <a:pt x="18158" y="19488"/>
                    <a:pt x="18158" y="19008"/>
                  </a:cubicBezTo>
                  <a:close/>
                  <a:moveTo>
                    <a:pt x="12402" y="17664"/>
                  </a:moveTo>
                  <a:cubicBezTo>
                    <a:pt x="12313" y="17664"/>
                    <a:pt x="12313" y="17664"/>
                    <a:pt x="12313" y="17664"/>
                  </a:cubicBezTo>
                  <a:cubicBezTo>
                    <a:pt x="12313" y="18432"/>
                    <a:pt x="12313" y="18432"/>
                    <a:pt x="12313" y="18432"/>
                  </a:cubicBezTo>
                  <a:cubicBezTo>
                    <a:pt x="12195" y="18432"/>
                    <a:pt x="12195" y="18432"/>
                    <a:pt x="12195" y="18432"/>
                  </a:cubicBezTo>
                  <a:cubicBezTo>
                    <a:pt x="12195" y="18720"/>
                    <a:pt x="12195" y="18720"/>
                    <a:pt x="12195" y="18720"/>
                  </a:cubicBezTo>
                  <a:cubicBezTo>
                    <a:pt x="12313" y="18720"/>
                    <a:pt x="12313" y="18720"/>
                    <a:pt x="12313" y="18720"/>
                  </a:cubicBezTo>
                  <a:cubicBezTo>
                    <a:pt x="12284" y="19968"/>
                    <a:pt x="12284" y="19968"/>
                    <a:pt x="12284" y="19968"/>
                  </a:cubicBezTo>
                  <a:cubicBezTo>
                    <a:pt x="12284" y="20544"/>
                    <a:pt x="12343" y="20640"/>
                    <a:pt x="12462" y="20640"/>
                  </a:cubicBezTo>
                  <a:cubicBezTo>
                    <a:pt x="12551" y="20640"/>
                    <a:pt x="12551" y="20640"/>
                    <a:pt x="12551" y="20640"/>
                  </a:cubicBezTo>
                  <a:cubicBezTo>
                    <a:pt x="12551" y="20352"/>
                    <a:pt x="12551" y="20352"/>
                    <a:pt x="12551" y="20352"/>
                  </a:cubicBezTo>
                  <a:cubicBezTo>
                    <a:pt x="12491" y="20352"/>
                    <a:pt x="12491" y="20352"/>
                    <a:pt x="12491" y="20352"/>
                  </a:cubicBezTo>
                  <a:cubicBezTo>
                    <a:pt x="12432" y="20352"/>
                    <a:pt x="12402" y="20352"/>
                    <a:pt x="12402" y="20064"/>
                  </a:cubicBezTo>
                  <a:cubicBezTo>
                    <a:pt x="12402" y="18720"/>
                    <a:pt x="12402" y="18720"/>
                    <a:pt x="12402" y="18720"/>
                  </a:cubicBezTo>
                  <a:cubicBezTo>
                    <a:pt x="12580" y="18720"/>
                    <a:pt x="12580" y="18720"/>
                    <a:pt x="12580" y="18720"/>
                  </a:cubicBezTo>
                  <a:cubicBezTo>
                    <a:pt x="12580" y="18432"/>
                    <a:pt x="12580" y="18432"/>
                    <a:pt x="12580" y="18432"/>
                  </a:cubicBezTo>
                  <a:cubicBezTo>
                    <a:pt x="12402" y="18432"/>
                    <a:pt x="12402" y="18432"/>
                    <a:pt x="12402" y="18432"/>
                  </a:cubicBezTo>
                  <a:lnTo>
                    <a:pt x="12402" y="17664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5" name="Freeform 37"/>
            <p:cNvSpPr/>
            <p:nvPr/>
          </p:nvSpPr>
          <p:spPr>
            <a:xfrm>
              <a:off x="5822780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093" y="9486"/>
                  </a:lnTo>
                  <a:lnTo>
                    <a:pt x="20093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433" y="19429"/>
                  </a:lnTo>
                  <a:lnTo>
                    <a:pt x="2143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6" name="Freeform 38"/>
            <p:cNvSpPr/>
            <p:nvPr/>
          </p:nvSpPr>
          <p:spPr>
            <a:xfrm>
              <a:off x="5988039" y="63802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5026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843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7" name="Freeform 39"/>
            <p:cNvSpPr/>
            <p:nvPr/>
          </p:nvSpPr>
          <p:spPr>
            <a:xfrm>
              <a:off x="6128196" y="17781"/>
              <a:ext cx="76355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661"/>
                    <a:pt x="6063" y="16904"/>
                  </a:cubicBezTo>
                  <a:cubicBezTo>
                    <a:pt x="6442" y="7513"/>
                    <a:pt x="6442" y="7513"/>
                    <a:pt x="6442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442" y="5478"/>
                    <a:pt x="6442" y="5478"/>
                    <a:pt x="6442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505" y="0"/>
                    <a:pt x="12505" y="0"/>
                    <a:pt x="12505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8" name="Freeform 40"/>
            <p:cNvSpPr/>
            <p:nvPr/>
          </p:nvSpPr>
          <p:spPr>
            <a:xfrm>
              <a:off x="6224423" y="62756"/>
              <a:ext cx="132836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6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600"/>
                  </a:cubicBezTo>
                  <a:cubicBezTo>
                    <a:pt x="20498" y="16600"/>
                    <a:pt x="20498" y="16600"/>
                    <a:pt x="20498" y="166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800"/>
                    <a:pt x="10800" y="2800"/>
                  </a:cubicBezTo>
                  <a:cubicBezTo>
                    <a:pt x="6612" y="28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9" name="Freeform 41"/>
            <p:cNvSpPr/>
            <p:nvPr/>
          </p:nvSpPr>
          <p:spPr>
            <a:xfrm>
              <a:off x="6385498" y="63802"/>
              <a:ext cx="75310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0" name="Freeform 42"/>
            <p:cNvSpPr/>
            <p:nvPr/>
          </p:nvSpPr>
          <p:spPr>
            <a:xfrm>
              <a:off x="6483817" y="62756"/>
              <a:ext cx="134928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0"/>
                  </a:moveTo>
                  <a:cubicBezTo>
                    <a:pt x="3672" y="290"/>
                    <a:pt x="3672" y="290"/>
                    <a:pt x="3672" y="290"/>
                  </a:cubicBezTo>
                  <a:cubicBezTo>
                    <a:pt x="3672" y="2174"/>
                    <a:pt x="3672" y="2174"/>
                    <a:pt x="3672" y="2174"/>
                  </a:cubicBezTo>
                  <a:cubicBezTo>
                    <a:pt x="4104" y="2174"/>
                    <a:pt x="4104" y="2174"/>
                    <a:pt x="4104" y="2174"/>
                  </a:cubicBezTo>
                  <a:cubicBezTo>
                    <a:pt x="5184" y="870"/>
                    <a:pt x="7776" y="0"/>
                    <a:pt x="10800" y="0"/>
                  </a:cubicBezTo>
                  <a:cubicBezTo>
                    <a:pt x="17280" y="0"/>
                    <a:pt x="21600" y="3044"/>
                    <a:pt x="21600" y="7538"/>
                  </a:cubicBezTo>
                  <a:cubicBezTo>
                    <a:pt x="21600" y="12322"/>
                    <a:pt x="16632" y="15511"/>
                    <a:pt x="10584" y="15511"/>
                  </a:cubicBezTo>
                  <a:cubicBezTo>
                    <a:pt x="8208" y="15511"/>
                    <a:pt x="5184" y="14642"/>
                    <a:pt x="4104" y="13047"/>
                  </a:cubicBezTo>
                  <a:cubicBezTo>
                    <a:pt x="3672" y="13047"/>
                    <a:pt x="3672" y="13047"/>
                    <a:pt x="3672" y="13047"/>
                  </a:cubicBezTo>
                  <a:cubicBezTo>
                    <a:pt x="3672" y="21600"/>
                    <a:pt x="3672" y="21600"/>
                    <a:pt x="3672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90"/>
                  </a:lnTo>
                  <a:close/>
                  <a:moveTo>
                    <a:pt x="3672" y="6089"/>
                  </a:moveTo>
                  <a:cubicBezTo>
                    <a:pt x="3672" y="10438"/>
                    <a:pt x="3672" y="10438"/>
                    <a:pt x="3672" y="10438"/>
                  </a:cubicBezTo>
                  <a:cubicBezTo>
                    <a:pt x="3672" y="12322"/>
                    <a:pt x="6912" y="13482"/>
                    <a:pt x="9936" y="13482"/>
                  </a:cubicBezTo>
                  <a:cubicBezTo>
                    <a:pt x="14256" y="13482"/>
                    <a:pt x="17928" y="11597"/>
                    <a:pt x="17928" y="7538"/>
                  </a:cubicBezTo>
                  <a:cubicBezTo>
                    <a:pt x="17928" y="4059"/>
                    <a:pt x="14472" y="2030"/>
                    <a:pt x="10152" y="2030"/>
                  </a:cubicBezTo>
                  <a:cubicBezTo>
                    <a:pt x="6912" y="2030"/>
                    <a:pt x="3672" y="3769"/>
                    <a:pt x="3672" y="60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1" name="Freeform 43"/>
            <p:cNvSpPr/>
            <p:nvPr/>
          </p:nvSpPr>
          <p:spPr>
            <a:xfrm>
              <a:off x="6648031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2" name="Freeform 44"/>
            <p:cNvSpPr/>
            <p:nvPr/>
          </p:nvSpPr>
          <p:spPr>
            <a:xfrm>
              <a:off x="6744632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3" name="Freeform 45"/>
            <p:cNvSpPr/>
            <p:nvPr/>
          </p:nvSpPr>
          <p:spPr>
            <a:xfrm>
              <a:off x="6798647" y="63802"/>
              <a:ext cx="107734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620" y="15948"/>
                    <a:pt x="1620" y="15948"/>
                    <a:pt x="1620" y="15948"/>
                  </a:cubicBezTo>
                  <a:cubicBezTo>
                    <a:pt x="2970" y="17563"/>
                    <a:pt x="7020" y="18976"/>
                    <a:pt x="10530" y="18976"/>
                  </a:cubicBezTo>
                  <a:cubicBezTo>
                    <a:pt x="14850" y="18976"/>
                    <a:pt x="17280" y="17966"/>
                    <a:pt x="17280" y="15746"/>
                  </a:cubicBezTo>
                  <a:cubicBezTo>
                    <a:pt x="17280" y="11507"/>
                    <a:pt x="270" y="12920"/>
                    <a:pt x="270" y="5854"/>
                  </a:cubicBezTo>
                  <a:cubicBezTo>
                    <a:pt x="270" y="2221"/>
                    <a:pt x="3780" y="0"/>
                    <a:pt x="11340" y="0"/>
                  </a:cubicBezTo>
                  <a:cubicBezTo>
                    <a:pt x="15390" y="0"/>
                    <a:pt x="18630" y="807"/>
                    <a:pt x="19980" y="1615"/>
                  </a:cubicBezTo>
                  <a:cubicBezTo>
                    <a:pt x="19980" y="4845"/>
                    <a:pt x="19980" y="4845"/>
                    <a:pt x="19980" y="4845"/>
                  </a:cubicBezTo>
                  <a:cubicBezTo>
                    <a:pt x="18900" y="4845"/>
                    <a:pt x="18900" y="4845"/>
                    <a:pt x="18900" y="4845"/>
                  </a:cubicBezTo>
                  <a:cubicBezTo>
                    <a:pt x="17820" y="4037"/>
                    <a:pt x="15120" y="2422"/>
                    <a:pt x="11340" y="2422"/>
                  </a:cubicBezTo>
                  <a:cubicBezTo>
                    <a:pt x="6480" y="2422"/>
                    <a:pt x="4590" y="3634"/>
                    <a:pt x="4590" y="5249"/>
                  </a:cubicBezTo>
                  <a:cubicBezTo>
                    <a:pt x="4590" y="10295"/>
                    <a:pt x="21600" y="8277"/>
                    <a:pt x="21600" y="15544"/>
                  </a:cubicBezTo>
                  <a:cubicBezTo>
                    <a:pt x="21600" y="19379"/>
                    <a:pt x="18360" y="21600"/>
                    <a:pt x="10530" y="21600"/>
                  </a:cubicBezTo>
                  <a:cubicBezTo>
                    <a:pt x="6210" y="21600"/>
                    <a:pt x="2700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4" name="Freeform 46"/>
            <p:cNvSpPr/>
            <p:nvPr/>
          </p:nvSpPr>
          <p:spPr>
            <a:xfrm>
              <a:off x="6924161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6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247" y="18800"/>
                  </a:cubicBezTo>
                  <a:cubicBezTo>
                    <a:pt x="14474" y="18800"/>
                    <a:pt x="17369" y="18000"/>
                    <a:pt x="19596" y="16600"/>
                  </a:cubicBezTo>
                  <a:cubicBezTo>
                    <a:pt x="20487" y="16600"/>
                    <a:pt x="20487" y="16600"/>
                    <a:pt x="20487" y="166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800"/>
                    <a:pt x="10911" y="2800"/>
                  </a:cubicBezTo>
                  <a:cubicBezTo>
                    <a:pt x="6680" y="28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5" name="Freeform 47"/>
            <p:cNvSpPr/>
            <p:nvPr/>
          </p:nvSpPr>
          <p:spPr>
            <a:xfrm>
              <a:off x="7154269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6" name="Freeform 48"/>
            <p:cNvSpPr/>
            <p:nvPr/>
          </p:nvSpPr>
          <p:spPr>
            <a:xfrm>
              <a:off x="7315344" y="63802"/>
              <a:ext cx="105642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367" y="15948"/>
                    <a:pt x="1367" y="15948"/>
                    <a:pt x="1367" y="15948"/>
                  </a:cubicBezTo>
                  <a:cubicBezTo>
                    <a:pt x="3008" y="17563"/>
                    <a:pt x="6835" y="18976"/>
                    <a:pt x="10390" y="18976"/>
                  </a:cubicBezTo>
                  <a:cubicBezTo>
                    <a:pt x="15038" y="18976"/>
                    <a:pt x="17225" y="17966"/>
                    <a:pt x="17225" y="15746"/>
                  </a:cubicBezTo>
                  <a:cubicBezTo>
                    <a:pt x="17225" y="11507"/>
                    <a:pt x="0" y="12920"/>
                    <a:pt x="0" y="5854"/>
                  </a:cubicBezTo>
                  <a:cubicBezTo>
                    <a:pt x="0" y="2221"/>
                    <a:pt x="3554" y="0"/>
                    <a:pt x="11210" y="0"/>
                  </a:cubicBezTo>
                  <a:cubicBezTo>
                    <a:pt x="15585" y="0"/>
                    <a:pt x="18592" y="807"/>
                    <a:pt x="20233" y="1615"/>
                  </a:cubicBezTo>
                  <a:cubicBezTo>
                    <a:pt x="20233" y="4845"/>
                    <a:pt x="20233" y="4845"/>
                    <a:pt x="20233" y="4845"/>
                  </a:cubicBezTo>
                  <a:cubicBezTo>
                    <a:pt x="18866" y="4845"/>
                    <a:pt x="18866" y="4845"/>
                    <a:pt x="18866" y="4845"/>
                  </a:cubicBezTo>
                  <a:cubicBezTo>
                    <a:pt x="17772" y="4037"/>
                    <a:pt x="15311" y="2422"/>
                    <a:pt x="11210" y="2422"/>
                  </a:cubicBezTo>
                  <a:cubicBezTo>
                    <a:pt x="6562" y="2422"/>
                    <a:pt x="4375" y="3634"/>
                    <a:pt x="4375" y="5249"/>
                  </a:cubicBezTo>
                  <a:cubicBezTo>
                    <a:pt x="4375" y="10295"/>
                    <a:pt x="21600" y="8277"/>
                    <a:pt x="21600" y="15544"/>
                  </a:cubicBezTo>
                  <a:cubicBezTo>
                    <a:pt x="21600" y="19379"/>
                    <a:pt x="18319" y="21600"/>
                    <a:pt x="10390" y="21600"/>
                  </a:cubicBezTo>
                  <a:cubicBezTo>
                    <a:pt x="6289" y="21600"/>
                    <a:pt x="2461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7" name="Freeform 49"/>
            <p:cNvSpPr/>
            <p:nvPr/>
          </p:nvSpPr>
          <p:spPr>
            <a:xfrm>
              <a:off x="7436674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661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8" name="Freeform 50"/>
            <p:cNvSpPr/>
            <p:nvPr/>
          </p:nvSpPr>
          <p:spPr>
            <a:xfrm>
              <a:off x="7532901" y="62756"/>
              <a:ext cx="14015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2" y="0"/>
                  </a:moveTo>
                  <a:cubicBezTo>
                    <a:pt x="17238" y="0"/>
                    <a:pt x="21600" y="4200"/>
                    <a:pt x="21600" y="10600"/>
                  </a:cubicBezTo>
                  <a:cubicBezTo>
                    <a:pt x="21600" y="17400"/>
                    <a:pt x="17446" y="21600"/>
                    <a:pt x="10592" y="21600"/>
                  </a:cubicBezTo>
                  <a:cubicBezTo>
                    <a:pt x="4154" y="21600"/>
                    <a:pt x="0" y="17200"/>
                    <a:pt x="0" y="10800"/>
                  </a:cubicBezTo>
                  <a:cubicBezTo>
                    <a:pt x="0" y="4200"/>
                    <a:pt x="4154" y="0"/>
                    <a:pt x="10592" y="0"/>
                  </a:cubicBezTo>
                  <a:close/>
                  <a:moveTo>
                    <a:pt x="10592" y="18800"/>
                  </a:moveTo>
                  <a:cubicBezTo>
                    <a:pt x="14746" y="18800"/>
                    <a:pt x="18069" y="15800"/>
                    <a:pt x="18069" y="10800"/>
                  </a:cubicBezTo>
                  <a:cubicBezTo>
                    <a:pt x="18069" y="5600"/>
                    <a:pt x="14954" y="2600"/>
                    <a:pt x="10592" y="2600"/>
                  </a:cubicBezTo>
                  <a:cubicBezTo>
                    <a:pt x="6854" y="2600"/>
                    <a:pt x="3323" y="5600"/>
                    <a:pt x="3323" y="10800"/>
                  </a:cubicBezTo>
                  <a:cubicBezTo>
                    <a:pt x="3323" y="15800"/>
                    <a:pt x="6854" y="18800"/>
                    <a:pt x="10592" y="188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9" name="Freeform 51"/>
            <p:cNvSpPr/>
            <p:nvPr/>
          </p:nvSpPr>
          <p:spPr>
            <a:xfrm>
              <a:off x="7701298" y="63802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4791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609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0" name="Freeform 52"/>
            <p:cNvSpPr/>
            <p:nvPr/>
          </p:nvSpPr>
          <p:spPr>
            <a:xfrm>
              <a:off x="7858565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1" name="Freeform 53"/>
            <p:cNvSpPr/>
            <p:nvPr/>
          </p:nvSpPr>
          <p:spPr>
            <a:xfrm>
              <a:off x="7911534" y="62756"/>
              <a:ext cx="11923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273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600"/>
                    <a:pt x="9818" y="8400"/>
                  </a:cubicBezTo>
                  <a:cubicBezTo>
                    <a:pt x="11536" y="8000"/>
                    <a:pt x="15464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3000"/>
                    <a:pt x="10800" y="3000"/>
                  </a:cubicBezTo>
                  <a:cubicBezTo>
                    <a:pt x="7118" y="30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800"/>
                    <a:pt x="1964" y="2800"/>
                    <a:pt x="1964" y="2800"/>
                  </a:cubicBezTo>
                  <a:cubicBezTo>
                    <a:pt x="4173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709" y="10600"/>
                    <a:pt x="12518" y="11000"/>
                    <a:pt x="11291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407013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385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29045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11740" indent="-140277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052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415617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90000"/>
              </a:lnSpc>
              <a:defRPr sz="6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3429001"/>
            <a:ext cx="5472113" cy="2808288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44150" y="4652963"/>
            <a:ext cx="2808289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37" name="Freeform 5"/>
          <p:cNvSpPr/>
          <p:nvPr/>
        </p:nvSpPr>
        <p:spPr>
          <a:xfrm>
            <a:off x="10446544" y="229462"/>
            <a:ext cx="1427957" cy="441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2" y="17666"/>
                </a:moveTo>
                <a:cubicBezTo>
                  <a:pt x="18747" y="17666"/>
                  <a:pt x="18747" y="17666"/>
                  <a:pt x="18747" y="17666"/>
                </a:cubicBezTo>
                <a:cubicBezTo>
                  <a:pt x="18747" y="18422"/>
                  <a:pt x="18747" y="18422"/>
                  <a:pt x="18747" y="18422"/>
                </a:cubicBezTo>
                <a:cubicBezTo>
                  <a:pt x="18641" y="18422"/>
                  <a:pt x="18641" y="18422"/>
                  <a:pt x="18641" y="18422"/>
                </a:cubicBezTo>
                <a:cubicBezTo>
                  <a:pt x="18641" y="18687"/>
                  <a:pt x="18641" y="18687"/>
                  <a:pt x="18641" y="18687"/>
                </a:cubicBezTo>
                <a:cubicBezTo>
                  <a:pt x="18747" y="18687"/>
                  <a:pt x="18747" y="18687"/>
                  <a:pt x="18747" y="18687"/>
                </a:cubicBezTo>
                <a:cubicBezTo>
                  <a:pt x="18747" y="20011"/>
                  <a:pt x="18747" y="20011"/>
                  <a:pt x="18747" y="20011"/>
                </a:cubicBezTo>
                <a:cubicBezTo>
                  <a:pt x="18747" y="20503"/>
                  <a:pt x="18805" y="20654"/>
                  <a:pt x="18922" y="20654"/>
                </a:cubicBezTo>
                <a:cubicBezTo>
                  <a:pt x="19004" y="20654"/>
                  <a:pt x="19004" y="20654"/>
                  <a:pt x="19004" y="20654"/>
                </a:cubicBezTo>
                <a:cubicBezTo>
                  <a:pt x="19004" y="20389"/>
                  <a:pt x="19004" y="20389"/>
                  <a:pt x="19004" y="20389"/>
                </a:cubicBezTo>
                <a:cubicBezTo>
                  <a:pt x="18934" y="20389"/>
                  <a:pt x="18934" y="20389"/>
                  <a:pt x="18934" y="20389"/>
                </a:cubicBezTo>
                <a:cubicBezTo>
                  <a:pt x="18887" y="20389"/>
                  <a:pt x="18852" y="20314"/>
                  <a:pt x="18852" y="20049"/>
                </a:cubicBezTo>
                <a:cubicBezTo>
                  <a:pt x="18852" y="18687"/>
                  <a:pt x="18852" y="18687"/>
                  <a:pt x="18852" y="18687"/>
                </a:cubicBezTo>
                <a:cubicBezTo>
                  <a:pt x="19015" y="18687"/>
                  <a:pt x="19015" y="18687"/>
                  <a:pt x="19015" y="18687"/>
                </a:cubicBezTo>
                <a:cubicBezTo>
                  <a:pt x="19015" y="18422"/>
                  <a:pt x="19015" y="18422"/>
                  <a:pt x="19015" y="18422"/>
                </a:cubicBezTo>
                <a:cubicBezTo>
                  <a:pt x="18852" y="18422"/>
                  <a:pt x="18852" y="18422"/>
                  <a:pt x="18852" y="18422"/>
                </a:cubicBezTo>
                <a:lnTo>
                  <a:pt x="18852" y="17666"/>
                </a:lnTo>
                <a:close/>
                <a:moveTo>
                  <a:pt x="4456" y="9041"/>
                </a:moveTo>
                <a:cubicBezTo>
                  <a:pt x="4432" y="8965"/>
                  <a:pt x="4374" y="8965"/>
                  <a:pt x="4350" y="9041"/>
                </a:cubicBezTo>
                <a:cubicBezTo>
                  <a:pt x="4035" y="10062"/>
                  <a:pt x="4035" y="10062"/>
                  <a:pt x="4035" y="10062"/>
                </a:cubicBezTo>
                <a:cubicBezTo>
                  <a:pt x="4023" y="10100"/>
                  <a:pt x="4011" y="10176"/>
                  <a:pt x="4011" y="10214"/>
                </a:cubicBezTo>
                <a:cubicBezTo>
                  <a:pt x="4011" y="10289"/>
                  <a:pt x="4023" y="10365"/>
                  <a:pt x="4035" y="10403"/>
                </a:cubicBezTo>
                <a:cubicBezTo>
                  <a:pt x="4350" y="11424"/>
                  <a:pt x="4350" y="11424"/>
                  <a:pt x="4350" y="11424"/>
                </a:cubicBezTo>
                <a:cubicBezTo>
                  <a:pt x="4362" y="11462"/>
                  <a:pt x="4385" y="11500"/>
                  <a:pt x="4397" y="11500"/>
                </a:cubicBezTo>
                <a:cubicBezTo>
                  <a:pt x="4421" y="11500"/>
                  <a:pt x="4444" y="11462"/>
                  <a:pt x="4456" y="11424"/>
                </a:cubicBezTo>
                <a:cubicBezTo>
                  <a:pt x="4771" y="10403"/>
                  <a:pt x="4771" y="10403"/>
                  <a:pt x="4771" y="10403"/>
                </a:cubicBezTo>
                <a:cubicBezTo>
                  <a:pt x="4783" y="10365"/>
                  <a:pt x="4795" y="10289"/>
                  <a:pt x="4795" y="10214"/>
                </a:cubicBezTo>
                <a:cubicBezTo>
                  <a:pt x="4795" y="10176"/>
                  <a:pt x="4783" y="10100"/>
                  <a:pt x="4771" y="10062"/>
                </a:cubicBezTo>
                <a:lnTo>
                  <a:pt x="4456" y="9041"/>
                </a:lnTo>
                <a:close/>
                <a:moveTo>
                  <a:pt x="5976" y="10214"/>
                </a:moveTo>
                <a:cubicBezTo>
                  <a:pt x="5976" y="10289"/>
                  <a:pt x="5988" y="10365"/>
                  <a:pt x="5999" y="10403"/>
                </a:cubicBezTo>
                <a:cubicBezTo>
                  <a:pt x="6315" y="11424"/>
                  <a:pt x="6315" y="11424"/>
                  <a:pt x="6315" y="11424"/>
                </a:cubicBezTo>
                <a:cubicBezTo>
                  <a:pt x="6327" y="11462"/>
                  <a:pt x="6350" y="11500"/>
                  <a:pt x="6374" y="11500"/>
                </a:cubicBezTo>
                <a:cubicBezTo>
                  <a:pt x="6385" y="11500"/>
                  <a:pt x="6409" y="11462"/>
                  <a:pt x="6420" y="11424"/>
                </a:cubicBezTo>
                <a:cubicBezTo>
                  <a:pt x="6736" y="10403"/>
                  <a:pt x="6736" y="10403"/>
                  <a:pt x="6736" y="10403"/>
                </a:cubicBezTo>
                <a:cubicBezTo>
                  <a:pt x="6771" y="10327"/>
                  <a:pt x="6771" y="10138"/>
                  <a:pt x="6736" y="10062"/>
                </a:cubicBezTo>
                <a:cubicBezTo>
                  <a:pt x="6420" y="9041"/>
                  <a:pt x="6420" y="9041"/>
                  <a:pt x="6420" y="9041"/>
                </a:cubicBezTo>
                <a:cubicBezTo>
                  <a:pt x="6409" y="9003"/>
                  <a:pt x="6385" y="8965"/>
                  <a:pt x="6374" y="8965"/>
                </a:cubicBezTo>
                <a:cubicBezTo>
                  <a:pt x="6350" y="8965"/>
                  <a:pt x="6327" y="9003"/>
                  <a:pt x="6315" y="9041"/>
                </a:cubicBezTo>
                <a:cubicBezTo>
                  <a:pt x="5999" y="10062"/>
                  <a:pt x="5999" y="10062"/>
                  <a:pt x="5999" y="10062"/>
                </a:cubicBezTo>
                <a:cubicBezTo>
                  <a:pt x="5988" y="10100"/>
                  <a:pt x="5976" y="10176"/>
                  <a:pt x="5976" y="10214"/>
                </a:cubicBezTo>
                <a:close/>
                <a:moveTo>
                  <a:pt x="20758" y="20654"/>
                </a:moveTo>
                <a:cubicBezTo>
                  <a:pt x="20863" y="20654"/>
                  <a:pt x="20863" y="20654"/>
                  <a:pt x="20863" y="20654"/>
                </a:cubicBezTo>
                <a:cubicBezTo>
                  <a:pt x="20863" y="18422"/>
                  <a:pt x="20863" y="18422"/>
                  <a:pt x="20863" y="18422"/>
                </a:cubicBezTo>
                <a:cubicBezTo>
                  <a:pt x="20758" y="18422"/>
                  <a:pt x="20758" y="18422"/>
                  <a:pt x="20758" y="18422"/>
                </a:cubicBezTo>
                <a:lnTo>
                  <a:pt x="20758" y="20654"/>
                </a:lnTo>
                <a:close/>
                <a:moveTo>
                  <a:pt x="5438" y="12219"/>
                </a:moveTo>
                <a:cubicBezTo>
                  <a:pt x="5415" y="12105"/>
                  <a:pt x="5356" y="12105"/>
                  <a:pt x="5333" y="12219"/>
                </a:cubicBezTo>
                <a:cubicBezTo>
                  <a:pt x="5017" y="13202"/>
                  <a:pt x="5017" y="13202"/>
                  <a:pt x="5017" y="13202"/>
                </a:cubicBezTo>
                <a:cubicBezTo>
                  <a:pt x="5005" y="13278"/>
                  <a:pt x="4994" y="13316"/>
                  <a:pt x="4994" y="13391"/>
                </a:cubicBezTo>
                <a:cubicBezTo>
                  <a:pt x="4994" y="13467"/>
                  <a:pt x="5005" y="13543"/>
                  <a:pt x="5017" y="13580"/>
                </a:cubicBezTo>
                <a:cubicBezTo>
                  <a:pt x="5333" y="14564"/>
                  <a:pt x="5333" y="14564"/>
                  <a:pt x="5333" y="14564"/>
                </a:cubicBezTo>
                <a:cubicBezTo>
                  <a:pt x="5344" y="14640"/>
                  <a:pt x="5368" y="14640"/>
                  <a:pt x="5380" y="14640"/>
                </a:cubicBezTo>
                <a:cubicBezTo>
                  <a:pt x="5403" y="14640"/>
                  <a:pt x="5426" y="14640"/>
                  <a:pt x="5438" y="14564"/>
                </a:cubicBezTo>
                <a:cubicBezTo>
                  <a:pt x="5754" y="13580"/>
                  <a:pt x="5754" y="13580"/>
                  <a:pt x="5754" y="13580"/>
                </a:cubicBezTo>
                <a:cubicBezTo>
                  <a:pt x="5777" y="13467"/>
                  <a:pt x="5777" y="13316"/>
                  <a:pt x="5754" y="13202"/>
                </a:cubicBezTo>
                <a:lnTo>
                  <a:pt x="5438" y="12219"/>
                </a:lnTo>
                <a:close/>
                <a:moveTo>
                  <a:pt x="19448" y="18385"/>
                </a:moveTo>
                <a:cubicBezTo>
                  <a:pt x="19238" y="18385"/>
                  <a:pt x="19097" y="18839"/>
                  <a:pt x="19097" y="19557"/>
                </a:cubicBezTo>
                <a:cubicBezTo>
                  <a:pt x="19097" y="20238"/>
                  <a:pt x="19238" y="20730"/>
                  <a:pt x="19448" y="20730"/>
                </a:cubicBezTo>
                <a:cubicBezTo>
                  <a:pt x="19659" y="20730"/>
                  <a:pt x="19799" y="20238"/>
                  <a:pt x="19799" y="19519"/>
                </a:cubicBezTo>
                <a:cubicBezTo>
                  <a:pt x="19799" y="18839"/>
                  <a:pt x="19659" y="18385"/>
                  <a:pt x="19448" y="18385"/>
                </a:cubicBezTo>
                <a:close/>
                <a:moveTo>
                  <a:pt x="19448" y="20427"/>
                </a:moveTo>
                <a:cubicBezTo>
                  <a:pt x="19320" y="20427"/>
                  <a:pt x="19214" y="20087"/>
                  <a:pt x="19214" y="19557"/>
                </a:cubicBezTo>
                <a:cubicBezTo>
                  <a:pt x="19214" y="18952"/>
                  <a:pt x="19320" y="18649"/>
                  <a:pt x="19448" y="18649"/>
                </a:cubicBezTo>
                <a:cubicBezTo>
                  <a:pt x="19589" y="18649"/>
                  <a:pt x="19682" y="18952"/>
                  <a:pt x="19682" y="19557"/>
                </a:cubicBezTo>
                <a:cubicBezTo>
                  <a:pt x="19682" y="20087"/>
                  <a:pt x="19589" y="20427"/>
                  <a:pt x="19448" y="20427"/>
                </a:cubicBezTo>
                <a:close/>
                <a:moveTo>
                  <a:pt x="17203" y="20654"/>
                </a:moveTo>
                <a:cubicBezTo>
                  <a:pt x="17881" y="20654"/>
                  <a:pt x="17881" y="20654"/>
                  <a:pt x="17881" y="20654"/>
                </a:cubicBezTo>
                <a:cubicBezTo>
                  <a:pt x="17881" y="20314"/>
                  <a:pt x="17881" y="20314"/>
                  <a:pt x="17881" y="20314"/>
                </a:cubicBezTo>
                <a:cubicBezTo>
                  <a:pt x="17320" y="20314"/>
                  <a:pt x="17320" y="20314"/>
                  <a:pt x="17320" y="20314"/>
                </a:cubicBezTo>
                <a:cubicBezTo>
                  <a:pt x="17320" y="19179"/>
                  <a:pt x="17320" y="19179"/>
                  <a:pt x="17320" y="19179"/>
                </a:cubicBezTo>
                <a:cubicBezTo>
                  <a:pt x="17834" y="19179"/>
                  <a:pt x="17834" y="19179"/>
                  <a:pt x="17834" y="19179"/>
                </a:cubicBezTo>
                <a:cubicBezTo>
                  <a:pt x="17834" y="18876"/>
                  <a:pt x="17834" y="18876"/>
                  <a:pt x="17834" y="18876"/>
                </a:cubicBezTo>
                <a:cubicBezTo>
                  <a:pt x="17320" y="18876"/>
                  <a:pt x="17320" y="18876"/>
                  <a:pt x="17320" y="18876"/>
                </a:cubicBezTo>
                <a:cubicBezTo>
                  <a:pt x="17320" y="17817"/>
                  <a:pt x="17320" y="17817"/>
                  <a:pt x="17320" y="17817"/>
                </a:cubicBezTo>
                <a:cubicBezTo>
                  <a:pt x="17881" y="17817"/>
                  <a:pt x="17881" y="17817"/>
                  <a:pt x="17881" y="17817"/>
                </a:cubicBezTo>
                <a:cubicBezTo>
                  <a:pt x="17881" y="17477"/>
                  <a:pt x="17881" y="17477"/>
                  <a:pt x="17881" y="17477"/>
                </a:cubicBezTo>
                <a:cubicBezTo>
                  <a:pt x="17203" y="17477"/>
                  <a:pt x="17203" y="17477"/>
                  <a:pt x="17203" y="17477"/>
                </a:cubicBezTo>
                <a:lnTo>
                  <a:pt x="17203" y="20654"/>
                </a:lnTo>
                <a:close/>
                <a:moveTo>
                  <a:pt x="1228" y="10403"/>
                </a:moveTo>
                <a:cubicBezTo>
                  <a:pt x="1111" y="10025"/>
                  <a:pt x="924" y="10025"/>
                  <a:pt x="807" y="10403"/>
                </a:cubicBezTo>
                <a:cubicBezTo>
                  <a:pt x="94" y="12748"/>
                  <a:pt x="94" y="12748"/>
                  <a:pt x="94" y="12748"/>
                </a:cubicBezTo>
                <a:cubicBezTo>
                  <a:pt x="35" y="12937"/>
                  <a:pt x="0" y="13164"/>
                  <a:pt x="0" y="13429"/>
                </a:cubicBezTo>
                <a:cubicBezTo>
                  <a:pt x="0" y="13656"/>
                  <a:pt x="35" y="13921"/>
                  <a:pt x="94" y="14072"/>
                </a:cubicBezTo>
                <a:cubicBezTo>
                  <a:pt x="608" y="15737"/>
                  <a:pt x="608" y="15737"/>
                  <a:pt x="608" y="15737"/>
                </a:cubicBezTo>
                <a:cubicBezTo>
                  <a:pt x="398" y="16380"/>
                  <a:pt x="398" y="16380"/>
                  <a:pt x="398" y="16380"/>
                </a:cubicBezTo>
                <a:cubicBezTo>
                  <a:pt x="292" y="16758"/>
                  <a:pt x="292" y="17363"/>
                  <a:pt x="398" y="17742"/>
                </a:cubicBezTo>
                <a:cubicBezTo>
                  <a:pt x="456" y="17931"/>
                  <a:pt x="538" y="18006"/>
                  <a:pt x="608" y="18006"/>
                </a:cubicBezTo>
                <a:cubicBezTo>
                  <a:pt x="690" y="18006"/>
                  <a:pt x="760" y="17931"/>
                  <a:pt x="819" y="17742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941" y="14072"/>
                  <a:pt x="1941" y="14072"/>
                  <a:pt x="1941" y="14072"/>
                </a:cubicBezTo>
                <a:cubicBezTo>
                  <a:pt x="2000" y="13921"/>
                  <a:pt x="2035" y="13656"/>
                  <a:pt x="2035" y="13429"/>
                </a:cubicBezTo>
                <a:cubicBezTo>
                  <a:pt x="2035" y="13164"/>
                  <a:pt x="2000" y="12937"/>
                  <a:pt x="1941" y="12748"/>
                </a:cubicBezTo>
                <a:lnTo>
                  <a:pt x="1228" y="10403"/>
                </a:lnTo>
                <a:close/>
                <a:moveTo>
                  <a:pt x="1380" y="13580"/>
                </a:moveTo>
                <a:cubicBezTo>
                  <a:pt x="1076" y="14564"/>
                  <a:pt x="1076" y="14564"/>
                  <a:pt x="1076" y="14564"/>
                </a:cubicBezTo>
                <a:cubicBezTo>
                  <a:pt x="1064" y="14602"/>
                  <a:pt x="1041" y="14640"/>
                  <a:pt x="1017" y="14640"/>
                </a:cubicBezTo>
                <a:cubicBezTo>
                  <a:pt x="994" y="14640"/>
                  <a:pt x="982" y="14602"/>
                  <a:pt x="959" y="14564"/>
                </a:cubicBezTo>
                <a:cubicBezTo>
                  <a:pt x="655" y="13580"/>
                  <a:pt x="655" y="13580"/>
                  <a:pt x="655" y="13580"/>
                </a:cubicBezTo>
                <a:cubicBezTo>
                  <a:pt x="643" y="13505"/>
                  <a:pt x="632" y="13467"/>
                  <a:pt x="632" y="13391"/>
                </a:cubicBezTo>
                <a:cubicBezTo>
                  <a:pt x="632" y="13316"/>
                  <a:pt x="643" y="13240"/>
                  <a:pt x="655" y="13202"/>
                </a:cubicBezTo>
                <a:cubicBezTo>
                  <a:pt x="959" y="12181"/>
                  <a:pt x="959" y="12181"/>
                  <a:pt x="959" y="12181"/>
                </a:cubicBezTo>
                <a:cubicBezTo>
                  <a:pt x="994" y="12105"/>
                  <a:pt x="1041" y="12105"/>
                  <a:pt x="1076" y="12181"/>
                </a:cubicBezTo>
                <a:cubicBezTo>
                  <a:pt x="1380" y="13202"/>
                  <a:pt x="1380" y="13202"/>
                  <a:pt x="1380" y="13202"/>
                </a:cubicBezTo>
                <a:cubicBezTo>
                  <a:pt x="1415" y="13316"/>
                  <a:pt x="1415" y="13467"/>
                  <a:pt x="1380" y="13580"/>
                </a:cubicBezTo>
                <a:close/>
                <a:moveTo>
                  <a:pt x="807" y="8776"/>
                </a:moveTo>
                <a:cubicBezTo>
                  <a:pt x="865" y="8965"/>
                  <a:pt x="947" y="9041"/>
                  <a:pt x="1017" y="9041"/>
                </a:cubicBezTo>
                <a:cubicBezTo>
                  <a:pt x="1099" y="9041"/>
                  <a:pt x="1169" y="8965"/>
                  <a:pt x="1228" y="8776"/>
                </a:cubicBezTo>
                <a:cubicBezTo>
                  <a:pt x="1567" y="7641"/>
                  <a:pt x="1567" y="7641"/>
                  <a:pt x="1567" y="7641"/>
                </a:cubicBezTo>
                <a:cubicBezTo>
                  <a:pt x="1626" y="7490"/>
                  <a:pt x="1661" y="7225"/>
                  <a:pt x="1661" y="6960"/>
                </a:cubicBezTo>
                <a:cubicBezTo>
                  <a:pt x="1661" y="6733"/>
                  <a:pt x="1626" y="6469"/>
                  <a:pt x="1567" y="6317"/>
                </a:cubicBezTo>
                <a:cubicBezTo>
                  <a:pt x="1228" y="5182"/>
                  <a:pt x="1228" y="5182"/>
                  <a:pt x="1228" y="5182"/>
                </a:cubicBezTo>
                <a:cubicBezTo>
                  <a:pt x="1169" y="5031"/>
                  <a:pt x="1099" y="4918"/>
                  <a:pt x="1017" y="4918"/>
                </a:cubicBezTo>
                <a:cubicBezTo>
                  <a:pt x="936" y="4918"/>
                  <a:pt x="865" y="5031"/>
                  <a:pt x="807" y="5182"/>
                </a:cubicBezTo>
                <a:cubicBezTo>
                  <a:pt x="468" y="6317"/>
                  <a:pt x="468" y="6317"/>
                  <a:pt x="468" y="6317"/>
                </a:cubicBezTo>
                <a:cubicBezTo>
                  <a:pt x="409" y="6469"/>
                  <a:pt x="386" y="6733"/>
                  <a:pt x="386" y="6960"/>
                </a:cubicBezTo>
                <a:cubicBezTo>
                  <a:pt x="386" y="7225"/>
                  <a:pt x="409" y="7490"/>
                  <a:pt x="468" y="7641"/>
                </a:cubicBezTo>
                <a:lnTo>
                  <a:pt x="807" y="8776"/>
                </a:lnTo>
                <a:close/>
                <a:moveTo>
                  <a:pt x="21600" y="10630"/>
                </a:moveTo>
                <a:cubicBezTo>
                  <a:pt x="21600" y="7566"/>
                  <a:pt x="20711" y="7036"/>
                  <a:pt x="19986" y="6431"/>
                </a:cubicBezTo>
                <a:cubicBezTo>
                  <a:pt x="19401" y="5977"/>
                  <a:pt x="18828" y="5561"/>
                  <a:pt x="18828" y="3896"/>
                </a:cubicBezTo>
                <a:cubicBezTo>
                  <a:pt x="18828" y="2610"/>
                  <a:pt x="19226" y="1475"/>
                  <a:pt x="19881" y="1475"/>
                </a:cubicBezTo>
                <a:cubicBezTo>
                  <a:pt x="20512" y="1475"/>
                  <a:pt x="21004" y="2156"/>
                  <a:pt x="21308" y="3064"/>
                </a:cubicBezTo>
                <a:cubicBezTo>
                  <a:pt x="21436" y="3064"/>
                  <a:pt x="21436" y="3064"/>
                  <a:pt x="21436" y="3064"/>
                </a:cubicBezTo>
                <a:cubicBezTo>
                  <a:pt x="21436" y="1551"/>
                  <a:pt x="21436" y="1551"/>
                  <a:pt x="21436" y="1551"/>
                </a:cubicBezTo>
                <a:cubicBezTo>
                  <a:pt x="21191" y="794"/>
                  <a:pt x="20629" y="0"/>
                  <a:pt x="19998" y="0"/>
                </a:cubicBezTo>
                <a:cubicBezTo>
                  <a:pt x="18934" y="0"/>
                  <a:pt x="18302" y="1740"/>
                  <a:pt x="18302" y="3934"/>
                </a:cubicBezTo>
                <a:cubicBezTo>
                  <a:pt x="18302" y="6923"/>
                  <a:pt x="19191" y="7414"/>
                  <a:pt x="19916" y="7982"/>
                </a:cubicBezTo>
                <a:cubicBezTo>
                  <a:pt x="20512" y="8436"/>
                  <a:pt x="21085" y="8927"/>
                  <a:pt x="21085" y="10592"/>
                </a:cubicBezTo>
                <a:cubicBezTo>
                  <a:pt x="21085" y="11613"/>
                  <a:pt x="20723" y="12899"/>
                  <a:pt x="20021" y="12899"/>
                </a:cubicBezTo>
                <a:cubicBezTo>
                  <a:pt x="19472" y="12899"/>
                  <a:pt x="18782" y="11916"/>
                  <a:pt x="18384" y="10554"/>
                </a:cubicBezTo>
                <a:cubicBezTo>
                  <a:pt x="18255" y="10554"/>
                  <a:pt x="18255" y="10554"/>
                  <a:pt x="18255" y="10554"/>
                </a:cubicBezTo>
                <a:cubicBezTo>
                  <a:pt x="18255" y="12521"/>
                  <a:pt x="18255" y="12521"/>
                  <a:pt x="18255" y="12521"/>
                </a:cubicBezTo>
                <a:cubicBezTo>
                  <a:pt x="18782" y="13807"/>
                  <a:pt x="19320" y="14375"/>
                  <a:pt x="20021" y="14375"/>
                </a:cubicBezTo>
                <a:cubicBezTo>
                  <a:pt x="21015" y="14375"/>
                  <a:pt x="21600" y="12635"/>
                  <a:pt x="21600" y="10630"/>
                </a:cubicBezTo>
                <a:close/>
                <a:moveTo>
                  <a:pt x="21296" y="18385"/>
                </a:moveTo>
                <a:cubicBezTo>
                  <a:pt x="21191" y="18385"/>
                  <a:pt x="21109" y="18498"/>
                  <a:pt x="21050" y="18649"/>
                </a:cubicBezTo>
                <a:cubicBezTo>
                  <a:pt x="21050" y="18990"/>
                  <a:pt x="21050" y="18990"/>
                  <a:pt x="21050" y="18990"/>
                </a:cubicBezTo>
                <a:cubicBezTo>
                  <a:pt x="21074" y="18990"/>
                  <a:pt x="21074" y="18990"/>
                  <a:pt x="21074" y="18990"/>
                </a:cubicBezTo>
                <a:cubicBezTo>
                  <a:pt x="21132" y="18801"/>
                  <a:pt x="21191" y="18687"/>
                  <a:pt x="21296" y="18687"/>
                </a:cubicBezTo>
                <a:cubicBezTo>
                  <a:pt x="21389" y="18687"/>
                  <a:pt x="21460" y="18876"/>
                  <a:pt x="21483" y="19103"/>
                </a:cubicBezTo>
                <a:cubicBezTo>
                  <a:pt x="21471" y="19179"/>
                  <a:pt x="21471" y="19179"/>
                  <a:pt x="21471" y="19179"/>
                </a:cubicBezTo>
                <a:cubicBezTo>
                  <a:pt x="21425" y="19179"/>
                  <a:pt x="21319" y="19255"/>
                  <a:pt x="21273" y="19292"/>
                </a:cubicBezTo>
                <a:cubicBezTo>
                  <a:pt x="21109" y="19406"/>
                  <a:pt x="21004" y="19595"/>
                  <a:pt x="21004" y="20049"/>
                </a:cubicBezTo>
                <a:cubicBezTo>
                  <a:pt x="21004" y="20427"/>
                  <a:pt x="21097" y="20730"/>
                  <a:pt x="21237" y="20730"/>
                </a:cubicBezTo>
                <a:cubicBezTo>
                  <a:pt x="21331" y="20730"/>
                  <a:pt x="21413" y="20616"/>
                  <a:pt x="21471" y="20389"/>
                </a:cubicBezTo>
                <a:cubicBezTo>
                  <a:pt x="21483" y="20389"/>
                  <a:pt x="21483" y="20389"/>
                  <a:pt x="21483" y="20389"/>
                </a:cubicBezTo>
                <a:cubicBezTo>
                  <a:pt x="21483" y="20654"/>
                  <a:pt x="21483" y="20654"/>
                  <a:pt x="21483" y="20654"/>
                </a:cubicBezTo>
                <a:cubicBezTo>
                  <a:pt x="21588" y="20654"/>
                  <a:pt x="21588" y="20654"/>
                  <a:pt x="21588" y="20654"/>
                </a:cubicBezTo>
                <a:cubicBezTo>
                  <a:pt x="21588" y="20163"/>
                  <a:pt x="21588" y="19746"/>
                  <a:pt x="21588" y="19255"/>
                </a:cubicBezTo>
                <a:cubicBezTo>
                  <a:pt x="21588" y="18725"/>
                  <a:pt x="21483" y="18385"/>
                  <a:pt x="21296" y="18385"/>
                </a:cubicBezTo>
                <a:close/>
                <a:moveTo>
                  <a:pt x="21483" y="19973"/>
                </a:moveTo>
                <a:cubicBezTo>
                  <a:pt x="21483" y="19936"/>
                  <a:pt x="21483" y="19936"/>
                  <a:pt x="21483" y="19936"/>
                </a:cubicBezTo>
                <a:cubicBezTo>
                  <a:pt x="21483" y="20276"/>
                  <a:pt x="21354" y="20389"/>
                  <a:pt x="21284" y="20389"/>
                </a:cubicBezTo>
                <a:cubicBezTo>
                  <a:pt x="21179" y="20389"/>
                  <a:pt x="21109" y="20276"/>
                  <a:pt x="21109" y="20049"/>
                </a:cubicBezTo>
                <a:cubicBezTo>
                  <a:pt x="21109" y="19784"/>
                  <a:pt x="21167" y="19671"/>
                  <a:pt x="21308" y="19595"/>
                </a:cubicBezTo>
                <a:cubicBezTo>
                  <a:pt x="21343" y="19557"/>
                  <a:pt x="21425" y="19519"/>
                  <a:pt x="21483" y="19482"/>
                </a:cubicBezTo>
                <a:lnTo>
                  <a:pt x="21483" y="19973"/>
                </a:lnTo>
                <a:close/>
                <a:moveTo>
                  <a:pt x="20758" y="17855"/>
                </a:moveTo>
                <a:cubicBezTo>
                  <a:pt x="20863" y="17855"/>
                  <a:pt x="20863" y="17855"/>
                  <a:pt x="20863" y="17855"/>
                </a:cubicBezTo>
                <a:cubicBezTo>
                  <a:pt x="20863" y="17401"/>
                  <a:pt x="20863" y="17401"/>
                  <a:pt x="20863" y="17401"/>
                </a:cubicBezTo>
                <a:cubicBezTo>
                  <a:pt x="20758" y="17401"/>
                  <a:pt x="20758" y="17401"/>
                  <a:pt x="20758" y="17401"/>
                </a:cubicBezTo>
                <a:lnTo>
                  <a:pt x="20758" y="17855"/>
                </a:lnTo>
                <a:close/>
                <a:moveTo>
                  <a:pt x="5333" y="8209"/>
                </a:moveTo>
                <a:cubicBezTo>
                  <a:pt x="5344" y="8247"/>
                  <a:pt x="5368" y="8284"/>
                  <a:pt x="5380" y="8284"/>
                </a:cubicBezTo>
                <a:cubicBezTo>
                  <a:pt x="5403" y="8284"/>
                  <a:pt x="5426" y="8247"/>
                  <a:pt x="5438" y="8209"/>
                </a:cubicBezTo>
                <a:cubicBezTo>
                  <a:pt x="5754" y="7225"/>
                  <a:pt x="5754" y="7225"/>
                  <a:pt x="5754" y="7225"/>
                </a:cubicBezTo>
                <a:cubicBezTo>
                  <a:pt x="5777" y="7112"/>
                  <a:pt x="5777" y="6960"/>
                  <a:pt x="5754" y="6847"/>
                </a:cubicBezTo>
                <a:cubicBezTo>
                  <a:pt x="5438" y="5863"/>
                  <a:pt x="5438" y="5863"/>
                  <a:pt x="5438" y="5863"/>
                </a:cubicBezTo>
                <a:cubicBezTo>
                  <a:pt x="5426" y="5788"/>
                  <a:pt x="5403" y="5788"/>
                  <a:pt x="5380" y="5788"/>
                </a:cubicBezTo>
                <a:cubicBezTo>
                  <a:pt x="5368" y="5788"/>
                  <a:pt x="5344" y="5788"/>
                  <a:pt x="5333" y="5863"/>
                </a:cubicBezTo>
                <a:cubicBezTo>
                  <a:pt x="5017" y="6847"/>
                  <a:pt x="5017" y="6847"/>
                  <a:pt x="5017" y="6847"/>
                </a:cubicBezTo>
                <a:cubicBezTo>
                  <a:pt x="5005" y="6885"/>
                  <a:pt x="4994" y="6960"/>
                  <a:pt x="4994" y="7036"/>
                </a:cubicBezTo>
                <a:cubicBezTo>
                  <a:pt x="4994" y="7112"/>
                  <a:pt x="5005" y="7150"/>
                  <a:pt x="5017" y="7225"/>
                </a:cubicBezTo>
                <a:lnTo>
                  <a:pt x="5333" y="8209"/>
                </a:lnTo>
                <a:close/>
                <a:moveTo>
                  <a:pt x="20314" y="18385"/>
                </a:moveTo>
                <a:cubicBezTo>
                  <a:pt x="20220" y="18385"/>
                  <a:pt x="20126" y="18498"/>
                  <a:pt x="20080" y="18801"/>
                </a:cubicBezTo>
                <a:cubicBezTo>
                  <a:pt x="20056" y="18801"/>
                  <a:pt x="20056" y="18801"/>
                  <a:pt x="20056" y="18801"/>
                </a:cubicBezTo>
                <a:cubicBezTo>
                  <a:pt x="20056" y="18422"/>
                  <a:pt x="20056" y="18422"/>
                  <a:pt x="20056" y="18422"/>
                </a:cubicBezTo>
                <a:cubicBezTo>
                  <a:pt x="19963" y="18422"/>
                  <a:pt x="19963" y="18422"/>
                  <a:pt x="19963" y="18422"/>
                </a:cubicBezTo>
                <a:cubicBezTo>
                  <a:pt x="19963" y="20654"/>
                  <a:pt x="19963" y="20654"/>
                  <a:pt x="19963" y="20654"/>
                </a:cubicBezTo>
                <a:cubicBezTo>
                  <a:pt x="20068" y="20654"/>
                  <a:pt x="20068" y="20654"/>
                  <a:pt x="20068" y="20654"/>
                </a:cubicBezTo>
                <a:cubicBezTo>
                  <a:pt x="20068" y="19217"/>
                  <a:pt x="20068" y="19217"/>
                  <a:pt x="20068" y="19217"/>
                </a:cubicBezTo>
                <a:cubicBezTo>
                  <a:pt x="20068" y="18914"/>
                  <a:pt x="20197" y="18687"/>
                  <a:pt x="20279" y="18687"/>
                </a:cubicBezTo>
                <a:cubicBezTo>
                  <a:pt x="20384" y="18687"/>
                  <a:pt x="20466" y="18876"/>
                  <a:pt x="20466" y="19255"/>
                </a:cubicBezTo>
                <a:cubicBezTo>
                  <a:pt x="20466" y="20654"/>
                  <a:pt x="20466" y="20654"/>
                  <a:pt x="20466" y="20654"/>
                </a:cubicBezTo>
                <a:cubicBezTo>
                  <a:pt x="20571" y="20654"/>
                  <a:pt x="20571" y="20654"/>
                  <a:pt x="20571" y="20654"/>
                </a:cubicBezTo>
                <a:cubicBezTo>
                  <a:pt x="20571" y="19217"/>
                  <a:pt x="20571" y="19217"/>
                  <a:pt x="20571" y="19217"/>
                </a:cubicBezTo>
                <a:cubicBezTo>
                  <a:pt x="20571" y="18649"/>
                  <a:pt x="20466" y="18385"/>
                  <a:pt x="20314" y="18385"/>
                </a:cubicBezTo>
                <a:close/>
                <a:moveTo>
                  <a:pt x="14852" y="18801"/>
                </a:moveTo>
                <a:cubicBezTo>
                  <a:pt x="14829" y="18801"/>
                  <a:pt x="14829" y="18801"/>
                  <a:pt x="14829" y="18801"/>
                </a:cubicBezTo>
                <a:cubicBezTo>
                  <a:pt x="14829" y="18422"/>
                  <a:pt x="14829" y="18422"/>
                  <a:pt x="14829" y="18422"/>
                </a:cubicBezTo>
                <a:cubicBezTo>
                  <a:pt x="14724" y="18422"/>
                  <a:pt x="14724" y="18422"/>
                  <a:pt x="14724" y="18422"/>
                </a:cubicBezTo>
                <a:cubicBezTo>
                  <a:pt x="14724" y="20654"/>
                  <a:pt x="14724" y="20654"/>
                  <a:pt x="14724" y="20654"/>
                </a:cubicBezTo>
                <a:cubicBezTo>
                  <a:pt x="14840" y="20654"/>
                  <a:pt x="14840" y="20654"/>
                  <a:pt x="14840" y="20654"/>
                </a:cubicBezTo>
                <a:cubicBezTo>
                  <a:pt x="14840" y="19368"/>
                  <a:pt x="14840" y="19368"/>
                  <a:pt x="14840" y="19368"/>
                </a:cubicBezTo>
                <a:cubicBezTo>
                  <a:pt x="14840" y="18990"/>
                  <a:pt x="14922" y="18725"/>
                  <a:pt x="15004" y="18725"/>
                </a:cubicBezTo>
                <a:cubicBezTo>
                  <a:pt x="15098" y="18725"/>
                  <a:pt x="15098" y="18725"/>
                  <a:pt x="15098" y="18725"/>
                </a:cubicBezTo>
                <a:cubicBezTo>
                  <a:pt x="15098" y="18385"/>
                  <a:pt x="15098" y="18385"/>
                  <a:pt x="15098" y="18385"/>
                </a:cubicBezTo>
                <a:cubicBezTo>
                  <a:pt x="15004" y="18385"/>
                  <a:pt x="15004" y="18385"/>
                  <a:pt x="15004" y="18385"/>
                </a:cubicBezTo>
                <a:cubicBezTo>
                  <a:pt x="14922" y="18385"/>
                  <a:pt x="14876" y="18536"/>
                  <a:pt x="14852" y="18801"/>
                </a:cubicBezTo>
                <a:close/>
                <a:moveTo>
                  <a:pt x="15226" y="20654"/>
                </a:moveTo>
                <a:cubicBezTo>
                  <a:pt x="15332" y="20654"/>
                  <a:pt x="15332" y="20654"/>
                  <a:pt x="15332" y="20654"/>
                </a:cubicBezTo>
                <a:cubicBezTo>
                  <a:pt x="15332" y="18422"/>
                  <a:pt x="15332" y="18422"/>
                  <a:pt x="15332" y="18422"/>
                </a:cubicBezTo>
                <a:cubicBezTo>
                  <a:pt x="15226" y="18422"/>
                  <a:pt x="15226" y="18422"/>
                  <a:pt x="15226" y="18422"/>
                </a:cubicBezTo>
                <a:lnTo>
                  <a:pt x="15226" y="20654"/>
                </a:lnTo>
                <a:close/>
                <a:moveTo>
                  <a:pt x="15554" y="189"/>
                </a:moveTo>
                <a:cubicBezTo>
                  <a:pt x="13987" y="13656"/>
                  <a:pt x="13987" y="13656"/>
                  <a:pt x="13987" y="13656"/>
                </a:cubicBezTo>
                <a:cubicBezTo>
                  <a:pt x="13987" y="14110"/>
                  <a:pt x="13987" y="14110"/>
                  <a:pt x="13987" y="14110"/>
                </a:cubicBezTo>
                <a:cubicBezTo>
                  <a:pt x="14443" y="14110"/>
                  <a:pt x="14443" y="14110"/>
                  <a:pt x="14443" y="14110"/>
                </a:cubicBezTo>
                <a:cubicBezTo>
                  <a:pt x="15016" y="9154"/>
                  <a:pt x="15016" y="9154"/>
                  <a:pt x="15016" y="9154"/>
                </a:cubicBezTo>
                <a:cubicBezTo>
                  <a:pt x="16864" y="9154"/>
                  <a:pt x="16864" y="9154"/>
                  <a:pt x="16864" y="9154"/>
                </a:cubicBezTo>
                <a:cubicBezTo>
                  <a:pt x="17460" y="14110"/>
                  <a:pt x="17460" y="14110"/>
                  <a:pt x="17460" y="14110"/>
                </a:cubicBezTo>
                <a:cubicBezTo>
                  <a:pt x="17963" y="14110"/>
                  <a:pt x="17963" y="14110"/>
                  <a:pt x="17963" y="14110"/>
                </a:cubicBezTo>
                <a:cubicBezTo>
                  <a:pt x="17963" y="13656"/>
                  <a:pt x="17963" y="13656"/>
                  <a:pt x="17963" y="13656"/>
                </a:cubicBezTo>
                <a:cubicBezTo>
                  <a:pt x="16349" y="189"/>
                  <a:pt x="16349" y="189"/>
                  <a:pt x="16349" y="189"/>
                </a:cubicBezTo>
                <a:lnTo>
                  <a:pt x="15554" y="189"/>
                </a:lnTo>
                <a:close/>
                <a:moveTo>
                  <a:pt x="15180" y="7755"/>
                </a:moveTo>
                <a:cubicBezTo>
                  <a:pt x="15823" y="2194"/>
                  <a:pt x="15823" y="2194"/>
                  <a:pt x="15823" y="2194"/>
                </a:cubicBezTo>
                <a:cubicBezTo>
                  <a:pt x="15916" y="1324"/>
                  <a:pt x="15916" y="1324"/>
                  <a:pt x="15916" y="1324"/>
                </a:cubicBezTo>
                <a:cubicBezTo>
                  <a:pt x="15940" y="1324"/>
                  <a:pt x="15940" y="1324"/>
                  <a:pt x="15940" y="1324"/>
                </a:cubicBezTo>
                <a:cubicBezTo>
                  <a:pt x="16033" y="2194"/>
                  <a:pt x="16033" y="2194"/>
                  <a:pt x="16033" y="2194"/>
                </a:cubicBezTo>
                <a:cubicBezTo>
                  <a:pt x="16688" y="7755"/>
                  <a:pt x="16688" y="7755"/>
                  <a:pt x="16688" y="7755"/>
                </a:cubicBezTo>
                <a:lnTo>
                  <a:pt x="15180" y="7755"/>
                </a:lnTo>
                <a:close/>
                <a:moveTo>
                  <a:pt x="14232" y="18385"/>
                </a:moveTo>
                <a:cubicBezTo>
                  <a:pt x="14151" y="18385"/>
                  <a:pt x="14069" y="18498"/>
                  <a:pt x="14034" y="18687"/>
                </a:cubicBezTo>
                <a:cubicBezTo>
                  <a:pt x="14022" y="18687"/>
                  <a:pt x="14022" y="18687"/>
                  <a:pt x="14022" y="18687"/>
                </a:cubicBezTo>
                <a:cubicBezTo>
                  <a:pt x="14022" y="18422"/>
                  <a:pt x="14022" y="18422"/>
                  <a:pt x="14022" y="18422"/>
                </a:cubicBezTo>
                <a:cubicBezTo>
                  <a:pt x="13905" y="18422"/>
                  <a:pt x="13905" y="18422"/>
                  <a:pt x="13905" y="18422"/>
                </a:cubicBezTo>
                <a:cubicBezTo>
                  <a:pt x="13905" y="21600"/>
                  <a:pt x="13905" y="21600"/>
                  <a:pt x="13905" y="21600"/>
                </a:cubicBezTo>
                <a:cubicBezTo>
                  <a:pt x="14010" y="21600"/>
                  <a:pt x="14010" y="21600"/>
                  <a:pt x="14010" y="21600"/>
                </a:cubicBezTo>
                <a:cubicBezTo>
                  <a:pt x="14010" y="20352"/>
                  <a:pt x="14010" y="20352"/>
                  <a:pt x="14010" y="20352"/>
                </a:cubicBezTo>
                <a:cubicBezTo>
                  <a:pt x="14034" y="20352"/>
                  <a:pt x="14034" y="20352"/>
                  <a:pt x="14034" y="20352"/>
                </a:cubicBezTo>
                <a:cubicBezTo>
                  <a:pt x="14057" y="20579"/>
                  <a:pt x="14162" y="20692"/>
                  <a:pt x="14232" y="20692"/>
                </a:cubicBezTo>
                <a:cubicBezTo>
                  <a:pt x="14419" y="20692"/>
                  <a:pt x="14572" y="20238"/>
                  <a:pt x="14572" y="19482"/>
                </a:cubicBezTo>
                <a:cubicBezTo>
                  <a:pt x="14572" y="18801"/>
                  <a:pt x="14443" y="18385"/>
                  <a:pt x="14232" y="18385"/>
                </a:cubicBezTo>
                <a:close/>
                <a:moveTo>
                  <a:pt x="14221" y="20389"/>
                </a:moveTo>
                <a:cubicBezTo>
                  <a:pt x="14115" y="20389"/>
                  <a:pt x="14022" y="20200"/>
                  <a:pt x="14010" y="19936"/>
                </a:cubicBezTo>
                <a:cubicBezTo>
                  <a:pt x="14010" y="19292"/>
                  <a:pt x="14010" y="19292"/>
                  <a:pt x="14010" y="19292"/>
                </a:cubicBezTo>
                <a:cubicBezTo>
                  <a:pt x="14022" y="18914"/>
                  <a:pt x="14115" y="18687"/>
                  <a:pt x="14221" y="18687"/>
                </a:cubicBezTo>
                <a:cubicBezTo>
                  <a:pt x="14361" y="18687"/>
                  <a:pt x="14466" y="18990"/>
                  <a:pt x="14466" y="19519"/>
                </a:cubicBezTo>
                <a:cubicBezTo>
                  <a:pt x="14466" y="20087"/>
                  <a:pt x="14349" y="20389"/>
                  <a:pt x="14221" y="20389"/>
                </a:cubicBezTo>
                <a:close/>
                <a:moveTo>
                  <a:pt x="15226" y="17855"/>
                </a:moveTo>
                <a:cubicBezTo>
                  <a:pt x="15332" y="17855"/>
                  <a:pt x="15332" y="17855"/>
                  <a:pt x="15332" y="17855"/>
                </a:cubicBezTo>
                <a:cubicBezTo>
                  <a:pt x="15332" y="17401"/>
                  <a:pt x="15332" y="17401"/>
                  <a:pt x="15332" y="17401"/>
                </a:cubicBezTo>
                <a:cubicBezTo>
                  <a:pt x="15226" y="17401"/>
                  <a:pt x="15226" y="17401"/>
                  <a:pt x="15226" y="17401"/>
                </a:cubicBezTo>
                <a:lnTo>
                  <a:pt x="15226" y="17855"/>
                </a:lnTo>
                <a:close/>
                <a:moveTo>
                  <a:pt x="16794" y="19557"/>
                </a:moveTo>
                <a:cubicBezTo>
                  <a:pt x="16794" y="18876"/>
                  <a:pt x="16700" y="18385"/>
                  <a:pt x="16466" y="18385"/>
                </a:cubicBezTo>
                <a:cubicBezTo>
                  <a:pt x="16256" y="18385"/>
                  <a:pt x="16139" y="18876"/>
                  <a:pt x="16139" y="19519"/>
                </a:cubicBezTo>
                <a:cubicBezTo>
                  <a:pt x="16139" y="20314"/>
                  <a:pt x="16267" y="20730"/>
                  <a:pt x="16513" y="20730"/>
                </a:cubicBezTo>
                <a:cubicBezTo>
                  <a:pt x="16583" y="20730"/>
                  <a:pt x="16688" y="20654"/>
                  <a:pt x="16758" y="20427"/>
                </a:cubicBezTo>
                <a:cubicBezTo>
                  <a:pt x="16758" y="20163"/>
                  <a:pt x="16758" y="20163"/>
                  <a:pt x="16758" y="20163"/>
                </a:cubicBezTo>
                <a:cubicBezTo>
                  <a:pt x="16735" y="20163"/>
                  <a:pt x="16735" y="20163"/>
                  <a:pt x="16735" y="20163"/>
                </a:cubicBezTo>
                <a:cubicBezTo>
                  <a:pt x="16665" y="20314"/>
                  <a:pt x="16583" y="20389"/>
                  <a:pt x="16513" y="20389"/>
                </a:cubicBezTo>
                <a:cubicBezTo>
                  <a:pt x="16384" y="20389"/>
                  <a:pt x="16314" y="20238"/>
                  <a:pt x="16267" y="19936"/>
                </a:cubicBezTo>
                <a:cubicBezTo>
                  <a:pt x="16256" y="19860"/>
                  <a:pt x="16256" y="19746"/>
                  <a:pt x="16256" y="19595"/>
                </a:cubicBezTo>
                <a:cubicBezTo>
                  <a:pt x="16256" y="19557"/>
                  <a:pt x="16256" y="19557"/>
                  <a:pt x="16256" y="19557"/>
                </a:cubicBezTo>
                <a:lnTo>
                  <a:pt x="16794" y="19557"/>
                </a:lnTo>
                <a:close/>
                <a:moveTo>
                  <a:pt x="16466" y="18649"/>
                </a:moveTo>
                <a:cubicBezTo>
                  <a:pt x="16595" y="18649"/>
                  <a:pt x="16665" y="18914"/>
                  <a:pt x="16677" y="19292"/>
                </a:cubicBezTo>
                <a:cubicBezTo>
                  <a:pt x="16256" y="19292"/>
                  <a:pt x="16256" y="19292"/>
                  <a:pt x="16256" y="19292"/>
                </a:cubicBezTo>
                <a:cubicBezTo>
                  <a:pt x="16279" y="18914"/>
                  <a:pt x="16337" y="18649"/>
                  <a:pt x="16466" y="18649"/>
                </a:cubicBezTo>
                <a:close/>
                <a:moveTo>
                  <a:pt x="15612" y="18952"/>
                </a:moveTo>
                <a:cubicBezTo>
                  <a:pt x="15612" y="18763"/>
                  <a:pt x="15671" y="18649"/>
                  <a:pt x="15788" y="18649"/>
                </a:cubicBezTo>
                <a:cubicBezTo>
                  <a:pt x="15881" y="18649"/>
                  <a:pt x="15951" y="18839"/>
                  <a:pt x="15975" y="18914"/>
                </a:cubicBezTo>
                <a:cubicBezTo>
                  <a:pt x="15998" y="18914"/>
                  <a:pt x="15998" y="18914"/>
                  <a:pt x="15998" y="18914"/>
                </a:cubicBezTo>
                <a:cubicBezTo>
                  <a:pt x="15998" y="18574"/>
                  <a:pt x="15998" y="18574"/>
                  <a:pt x="15998" y="18574"/>
                </a:cubicBezTo>
                <a:cubicBezTo>
                  <a:pt x="15963" y="18498"/>
                  <a:pt x="15893" y="18385"/>
                  <a:pt x="15788" y="18385"/>
                </a:cubicBezTo>
                <a:cubicBezTo>
                  <a:pt x="15601" y="18385"/>
                  <a:pt x="15507" y="18649"/>
                  <a:pt x="15507" y="19028"/>
                </a:cubicBezTo>
                <a:cubicBezTo>
                  <a:pt x="15507" y="19784"/>
                  <a:pt x="15928" y="19633"/>
                  <a:pt x="15928" y="20087"/>
                </a:cubicBezTo>
                <a:cubicBezTo>
                  <a:pt x="15928" y="20314"/>
                  <a:pt x="15881" y="20427"/>
                  <a:pt x="15764" y="20427"/>
                </a:cubicBezTo>
                <a:cubicBezTo>
                  <a:pt x="15683" y="20427"/>
                  <a:pt x="15577" y="20276"/>
                  <a:pt x="15542" y="20125"/>
                </a:cubicBezTo>
                <a:cubicBezTo>
                  <a:pt x="15507" y="20125"/>
                  <a:pt x="15507" y="20125"/>
                  <a:pt x="15507" y="20125"/>
                </a:cubicBezTo>
                <a:cubicBezTo>
                  <a:pt x="15507" y="20465"/>
                  <a:pt x="15507" y="20465"/>
                  <a:pt x="15507" y="20465"/>
                </a:cubicBezTo>
                <a:cubicBezTo>
                  <a:pt x="15566" y="20616"/>
                  <a:pt x="15659" y="20730"/>
                  <a:pt x="15764" y="20730"/>
                </a:cubicBezTo>
                <a:cubicBezTo>
                  <a:pt x="15963" y="20730"/>
                  <a:pt x="16045" y="20465"/>
                  <a:pt x="16045" y="20087"/>
                </a:cubicBezTo>
                <a:cubicBezTo>
                  <a:pt x="16045" y="19292"/>
                  <a:pt x="15612" y="19519"/>
                  <a:pt x="15612" y="18952"/>
                </a:cubicBezTo>
                <a:close/>
                <a:moveTo>
                  <a:pt x="10666" y="20654"/>
                </a:moveTo>
                <a:cubicBezTo>
                  <a:pt x="11332" y="20654"/>
                  <a:pt x="11332" y="20654"/>
                  <a:pt x="11332" y="20654"/>
                </a:cubicBezTo>
                <a:cubicBezTo>
                  <a:pt x="11332" y="20314"/>
                  <a:pt x="11332" y="20314"/>
                  <a:pt x="11332" y="20314"/>
                </a:cubicBezTo>
                <a:cubicBezTo>
                  <a:pt x="10771" y="20314"/>
                  <a:pt x="10771" y="20314"/>
                  <a:pt x="10771" y="20314"/>
                </a:cubicBezTo>
                <a:cubicBezTo>
                  <a:pt x="10771" y="19179"/>
                  <a:pt x="10771" y="19179"/>
                  <a:pt x="10771" y="19179"/>
                </a:cubicBezTo>
                <a:cubicBezTo>
                  <a:pt x="11285" y="19179"/>
                  <a:pt x="11285" y="19179"/>
                  <a:pt x="11285" y="19179"/>
                </a:cubicBezTo>
                <a:cubicBezTo>
                  <a:pt x="11285" y="18876"/>
                  <a:pt x="11285" y="18876"/>
                  <a:pt x="11285" y="18876"/>
                </a:cubicBezTo>
                <a:cubicBezTo>
                  <a:pt x="10771" y="18876"/>
                  <a:pt x="10771" y="18876"/>
                  <a:pt x="10771" y="18876"/>
                </a:cubicBezTo>
                <a:cubicBezTo>
                  <a:pt x="10771" y="17817"/>
                  <a:pt x="10771" y="17817"/>
                  <a:pt x="10771" y="17817"/>
                </a:cubicBezTo>
                <a:cubicBezTo>
                  <a:pt x="11332" y="17817"/>
                  <a:pt x="11332" y="17817"/>
                  <a:pt x="11332" y="17817"/>
                </a:cubicBezTo>
                <a:cubicBezTo>
                  <a:pt x="11332" y="17477"/>
                  <a:pt x="11332" y="17477"/>
                  <a:pt x="11332" y="17477"/>
                </a:cubicBezTo>
                <a:cubicBezTo>
                  <a:pt x="10666" y="17477"/>
                  <a:pt x="10666" y="17477"/>
                  <a:pt x="10666" y="17477"/>
                </a:cubicBezTo>
                <a:lnTo>
                  <a:pt x="10666" y="20654"/>
                </a:lnTo>
                <a:close/>
                <a:moveTo>
                  <a:pt x="13554" y="18801"/>
                </a:moveTo>
                <a:cubicBezTo>
                  <a:pt x="13542" y="18801"/>
                  <a:pt x="13542" y="18801"/>
                  <a:pt x="13542" y="18801"/>
                </a:cubicBezTo>
                <a:cubicBezTo>
                  <a:pt x="13542" y="18422"/>
                  <a:pt x="13542" y="18422"/>
                  <a:pt x="13542" y="18422"/>
                </a:cubicBezTo>
                <a:cubicBezTo>
                  <a:pt x="13425" y="18422"/>
                  <a:pt x="13425" y="18422"/>
                  <a:pt x="13425" y="18422"/>
                </a:cubicBezTo>
                <a:cubicBezTo>
                  <a:pt x="13425" y="20654"/>
                  <a:pt x="13425" y="20654"/>
                  <a:pt x="13425" y="20654"/>
                </a:cubicBezTo>
                <a:cubicBezTo>
                  <a:pt x="13542" y="20654"/>
                  <a:pt x="13542" y="20654"/>
                  <a:pt x="13542" y="20654"/>
                </a:cubicBezTo>
                <a:cubicBezTo>
                  <a:pt x="13542" y="19368"/>
                  <a:pt x="13542" y="19368"/>
                  <a:pt x="13542" y="19368"/>
                </a:cubicBezTo>
                <a:cubicBezTo>
                  <a:pt x="13554" y="18990"/>
                  <a:pt x="13624" y="18725"/>
                  <a:pt x="13706" y="18725"/>
                </a:cubicBezTo>
                <a:cubicBezTo>
                  <a:pt x="13800" y="18725"/>
                  <a:pt x="13800" y="18725"/>
                  <a:pt x="13800" y="18725"/>
                </a:cubicBezTo>
                <a:cubicBezTo>
                  <a:pt x="13800" y="18385"/>
                  <a:pt x="13800" y="18385"/>
                  <a:pt x="13800" y="18385"/>
                </a:cubicBezTo>
                <a:cubicBezTo>
                  <a:pt x="13706" y="18385"/>
                  <a:pt x="13706" y="18385"/>
                  <a:pt x="13706" y="18385"/>
                </a:cubicBezTo>
                <a:cubicBezTo>
                  <a:pt x="13624" y="18385"/>
                  <a:pt x="13577" y="18536"/>
                  <a:pt x="13554" y="18801"/>
                </a:cubicBezTo>
                <a:close/>
                <a:moveTo>
                  <a:pt x="8970" y="757"/>
                </a:moveTo>
                <a:cubicBezTo>
                  <a:pt x="8923" y="416"/>
                  <a:pt x="8818" y="189"/>
                  <a:pt x="8701" y="189"/>
                </a:cubicBezTo>
                <a:cubicBezTo>
                  <a:pt x="4865" y="189"/>
                  <a:pt x="4865" y="189"/>
                  <a:pt x="4865" y="189"/>
                </a:cubicBezTo>
                <a:cubicBezTo>
                  <a:pt x="4783" y="189"/>
                  <a:pt x="4713" y="303"/>
                  <a:pt x="4654" y="454"/>
                </a:cubicBezTo>
                <a:cubicBezTo>
                  <a:pt x="2164" y="8511"/>
                  <a:pt x="2164" y="8511"/>
                  <a:pt x="2164" y="8511"/>
                </a:cubicBezTo>
                <a:cubicBezTo>
                  <a:pt x="2058" y="8890"/>
                  <a:pt x="2058" y="9457"/>
                  <a:pt x="2164" y="9835"/>
                </a:cubicBezTo>
                <a:cubicBezTo>
                  <a:pt x="3006" y="12559"/>
                  <a:pt x="3006" y="12559"/>
                  <a:pt x="3006" y="12559"/>
                </a:cubicBezTo>
                <a:cubicBezTo>
                  <a:pt x="2643" y="13770"/>
                  <a:pt x="2643" y="13770"/>
                  <a:pt x="2643" y="13770"/>
                </a:cubicBezTo>
                <a:cubicBezTo>
                  <a:pt x="2526" y="14110"/>
                  <a:pt x="2526" y="14715"/>
                  <a:pt x="2643" y="15094"/>
                </a:cubicBezTo>
                <a:cubicBezTo>
                  <a:pt x="3883" y="19103"/>
                  <a:pt x="3883" y="19103"/>
                  <a:pt x="3883" y="19103"/>
                </a:cubicBezTo>
                <a:cubicBezTo>
                  <a:pt x="3988" y="19482"/>
                  <a:pt x="4175" y="19482"/>
                  <a:pt x="4292" y="19103"/>
                </a:cubicBezTo>
                <a:cubicBezTo>
                  <a:pt x="4690" y="17817"/>
                  <a:pt x="4690" y="17817"/>
                  <a:pt x="4690" y="17817"/>
                </a:cubicBezTo>
                <a:cubicBezTo>
                  <a:pt x="5777" y="21335"/>
                  <a:pt x="5777" y="21335"/>
                  <a:pt x="5777" y="21335"/>
                </a:cubicBezTo>
                <a:cubicBezTo>
                  <a:pt x="5836" y="21524"/>
                  <a:pt x="5906" y="21600"/>
                  <a:pt x="5988" y="21600"/>
                </a:cubicBezTo>
                <a:cubicBezTo>
                  <a:pt x="6058" y="21600"/>
                  <a:pt x="6140" y="21524"/>
                  <a:pt x="6198" y="21335"/>
                </a:cubicBezTo>
                <a:cubicBezTo>
                  <a:pt x="8853" y="12748"/>
                  <a:pt x="8853" y="12748"/>
                  <a:pt x="8853" y="12748"/>
                </a:cubicBezTo>
                <a:cubicBezTo>
                  <a:pt x="8900" y="12559"/>
                  <a:pt x="8935" y="12294"/>
                  <a:pt x="8935" y="12067"/>
                </a:cubicBezTo>
                <a:cubicBezTo>
                  <a:pt x="8935" y="11802"/>
                  <a:pt x="8900" y="11575"/>
                  <a:pt x="8853" y="11386"/>
                </a:cubicBezTo>
                <a:cubicBezTo>
                  <a:pt x="7391" y="6658"/>
                  <a:pt x="7391" y="6658"/>
                  <a:pt x="7391" y="6658"/>
                </a:cubicBezTo>
                <a:cubicBezTo>
                  <a:pt x="8911" y="1816"/>
                  <a:pt x="8911" y="1816"/>
                  <a:pt x="8911" y="1816"/>
                </a:cubicBezTo>
                <a:cubicBezTo>
                  <a:pt x="8993" y="1551"/>
                  <a:pt x="9017" y="1135"/>
                  <a:pt x="8970" y="757"/>
                </a:cubicBezTo>
                <a:close/>
                <a:moveTo>
                  <a:pt x="6432" y="5447"/>
                </a:moveTo>
                <a:cubicBezTo>
                  <a:pt x="6748" y="4464"/>
                  <a:pt x="6748" y="4464"/>
                  <a:pt x="6748" y="4464"/>
                </a:cubicBezTo>
                <a:cubicBezTo>
                  <a:pt x="6760" y="4388"/>
                  <a:pt x="6783" y="4388"/>
                  <a:pt x="6806" y="4388"/>
                </a:cubicBezTo>
                <a:cubicBezTo>
                  <a:pt x="6818" y="4388"/>
                  <a:pt x="6841" y="4388"/>
                  <a:pt x="6853" y="4464"/>
                </a:cubicBezTo>
                <a:cubicBezTo>
                  <a:pt x="7169" y="5447"/>
                  <a:pt x="7169" y="5447"/>
                  <a:pt x="7169" y="5447"/>
                </a:cubicBezTo>
                <a:cubicBezTo>
                  <a:pt x="7192" y="5561"/>
                  <a:pt x="7192" y="5712"/>
                  <a:pt x="7169" y="5826"/>
                </a:cubicBezTo>
                <a:cubicBezTo>
                  <a:pt x="6853" y="6809"/>
                  <a:pt x="6853" y="6809"/>
                  <a:pt x="6853" y="6809"/>
                </a:cubicBezTo>
                <a:cubicBezTo>
                  <a:pt x="6841" y="6847"/>
                  <a:pt x="6818" y="6885"/>
                  <a:pt x="6806" y="6885"/>
                </a:cubicBezTo>
                <a:cubicBezTo>
                  <a:pt x="6783" y="6885"/>
                  <a:pt x="6760" y="6847"/>
                  <a:pt x="6748" y="6809"/>
                </a:cubicBezTo>
                <a:cubicBezTo>
                  <a:pt x="6432" y="5826"/>
                  <a:pt x="6432" y="5826"/>
                  <a:pt x="6432" y="5826"/>
                </a:cubicBezTo>
                <a:cubicBezTo>
                  <a:pt x="6420" y="5750"/>
                  <a:pt x="6409" y="5712"/>
                  <a:pt x="6409" y="5636"/>
                </a:cubicBezTo>
                <a:cubicBezTo>
                  <a:pt x="6409" y="5561"/>
                  <a:pt x="6420" y="5485"/>
                  <a:pt x="6432" y="5447"/>
                </a:cubicBezTo>
                <a:close/>
                <a:moveTo>
                  <a:pt x="4678" y="3405"/>
                </a:moveTo>
                <a:cubicBezTo>
                  <a:pt x="4678" y="3291"/>
                  <a:pt x="4701" y="3178"/>
                  <a:pt x="4736" y="3140"/>
                </a:cubicBezTo>
                <a:cubicBezTo>
                  <a:pt x="4760" y="3102"/>
                  <a:pt x="4806" y="3140"/>
                  <a:pt x="4830" y="3215"/>
                </a:cubicBezTo>
                <a:cubicBezTo>
                  <a:pt x="5380" y="4993"/>
                  <a:pt x="5380" y="4993"/>
                  <a:pt x="5380" y="4993"/>
                </a:cubicBezTo>
                <a:cubicBezTo>
                  <a:pt x="5941" y="3215"/>
                  <a:pt x="5941" y="3215"/>
                  <a:pt x="5941" y="3215"/>
                </a:cubicBezTo>
                <a:cubicBezTo>
                  <a:pt x="5964" y="3140"/>
                  <a:pt x="5999" y="3102"/>
                  <a:pt x="6034" y="3140"/>
                </a:cubicBezTo>
                <a:cubicBezTo>
                  <a:pt x="6070" y="3178"/>
                  <a:pt x="6093" y="3291"/>
                  <a:pt x="6093" y="3405"/>
                </a:cubicBezTo>
                <a:cubicBezTo>
                  <a:pt x="6093" y="7414"/>
                  <a:pt x="6093" y="7414"/>
                  <a:pt x="6093" y="7414"/>
                </a:cubicBezTo>
                <a:cubicBezTo>
                  <a:pt x="6093" y="7490"/>
                  <a:pt x="6081" y="7566"/>
                  <a:pt x="6070" y="7604"/>
                </a:cubicBezTo>
                <a:cubicBezTo>
                  <a:pt x="5450" y="9608"/>
                  <a:pt x="5450" y="9608"/>
                  <a:pt x="5450" y="9608"/>
                </a:cubicBezTo>
                <a:cubicBezTo>
                  <a:pt x="5426" y="9684"/>
                  <a:pt x="5403" y="9684"/>
                  <a:pt x="5380" y="9684"/>
                </a:cubicBezTo>
                <a:cubicBezTo>
                  <a:pt x="5368" y="9684"/>
                  <a:pt x="5344" y="9684"/>
                  <a:pt x="5321" y="9608"/>
                </a:cubicBezTo>
                <a:cubicBezTo>
                  <a:pt x="4701" y="7604"/>
                  <a:pt x="4701" y="7604"/>
                  <a:pt x="4701" y="7604"/>
                </a:cubicBezTo>
                <a:cubicBezTo>
                  <a:pt x="4690" y="7566"/>
                  <a:pt x="4678" y="7490"/>
                  <a:pt x="4678" y="7414"/>
                </a:cubicBezTo>
                <a:lnTo>
                  <a:pt x="4678" y="3405"/>
                </a:lnTo>
                <a:close/>
                <a:moveTo>
                  <a:pt x="3602" y="5447"/>
                </a:moveTo>
                <a:cubicBezTo>
                  <a:pt x="3918" y="4464"/>
                  <a:pt x="3918" y="4464"/>
                  <a:pt x="3918" y="4464"/>
                </a:cubicBezTo>
                <a:cubicBezTo>
                  <a:pt x="3929" y="4388"/>
                  <a:pt x="3953" y="4388"/>
                  <a:pt x="3964" y="4388"/>
                </a:cubicBezTo>
                <a:cubicBezTo>
                  <a:pt x="3988" y="4388"/>
                  <a:pt x="4011" y="4388"/>
                  <a:pt x="4023" y="4464"/>
                </a:cubicBezTo>
                <a:cubicBezTo>
                  <a:pt x="4339" y="5447"/>
                  <a:pt x="4339" y="5447"/>
                  <a:pt x="4339" y="5447"/>
                </a:cubicBezTo>
                <a:cubicBezTo>
                  <a:pt x="4362" y="5561"/>
                  <a:pt x="4362" y="5712"/>
                  <a:pt x="4339" y="5826"/>
                </a:cubicBezTo>
                <a:cubicBezTo>
                  <a:pt x="4023" y="6809"/>
                  <a:pt x="4023" y="6809"/>
                  <a:pt x="4023" y="6809"/>
                </a:cubicBezTo>
                <a:cubicBezTo>
                  <a:pt x="4011" y="6847"/>
                  <a:pt x="3988" y="6885"/>
                  <a:pt x="3964" y="6885"/>
                </a:cubicBezTo>
                <a:cubicBezTo>
                  <a:pt x="3953" y="6885"/>
                  <a:pt x="3929" y="6847"/>
                  <a:pt x="3918" y="6809"/>
                </a:cubicBezTo>
                <a:cubicBezTo>
                  <a:pt x="3602" y="5826"/>
                  <a:pt x="3602" y="5826"/>
                  <a:pt x="3602" y="5826"/>
                </a:cubicBezTo>
                <a:cubicBezTo>
                  <a:pt x="3590" y="5750"/>
                  <a:pt x="3579" y="5712"/>
                  <a:pt x="3579" y="5636"/>
                </a:cubicBezTo>
                <a:cubicBezTo>
                  <a:pt x="3579" y="5561"/>
                  <a:pt x="3590" y="5485"/>
                  <a:pt x="3602" y="5447"/>
                </a:cubicBezTo>
                <a:close/>
                <a:moveTo>
                  <a:pt x="4339" y="14980"/>
                </a:moveTo>
                <a:cubicBezTo>
                  <a:pt x="4023" y="15964"/>
                  <a:pt x="4023" y="15964"/>
                  <a:pt x="4023" y="15964"/>
                </a:cubicBezTo>
                <a:cubicBezTo>
                  <a:pt x="4011" y="16039"/>
                  <a:pt x="3988" y="16039"/>
                  <a:pt x="3964" y="16039"/>
                </a:cubicBezTo>
                <a:cubicBezTo>
                  <a:pt x="3953" y="16039"/>
                  <a:pt x="3929" y="16039"/>
                  <a:pt x="3918" y="15964"/>
                </a:cubicBezTo>
                <a:cubicBezTo>
                  <a:pt x="3602" y="14980"/>
                  <a:pt x="3602" y="14980"/>
                  <a:pt x="3602" y="14980"/>
                </a:cubicBezTo>
                <a:cubicBezTo>
                  <a:pt x="3590" y="14942"/>
                  <a:pt x="3579" y="14867"/>
                  <a:pt x="3579" y="14791"/>
                </a:cubicBezTo>
                <a:cubicBezTo>
                  <a:pt x="3579" y="14715"/>
                  <a:pt x="3590" y="14640"/>
                  <a:pt x="3602" y="14602"/>
                </a:cubicBezTo>
                <a:cubicBezTo>
                  <a:pt x="3918" y="13618"/>
                  <a:pt x="3918" y="13618"/>
                  <a:pt x="3918" y="13618"/>
                </a:cubicBezTo>
                <a:cubicBezTo>
                  <a:pt x="3929" y="13543"/>
                  <a:pt x="3953" y="13543"/>
                  <a:pt x="3964" y="13543"/>
                </a:cubicBezTo>
                <a:cubicBezTo>
                  <a:pt x="3988" y="13543"/>
                  <a:pt x="4011" y="13543"/>
                  <a:pt x="4023" y="13618"/>
                </a:cubicBezTo>
                <a:cubicBezTo>
                  <a:pt x="4339" y="14602"/>
                  <a:pt x="4339" y="14602"/>
                  <a:pt x="4339" y="14602"/>
                </a:cubicBezTo>
                <a:cubicBezTo>
                  <a:pt x="4362" y="14715"/>
                  <a:pt x="4362" y="14867"/>
                  <a:pt x="4339" y="14980"/>
                </a:cubicBezTo>
                <a:close/>
                <a:moveTo>
                  <a:pt x="4502" y="12521"/>
                </a:moveTo>
                <a:cubicBezTo>
                  <a:pt x="3274" y="12521"/>
                  <a:pt x="3274" y="12521"/>
                  <a:pt x="3274" y="12521"/>
                </a:cubicBezTo>
                <a:cubicBezTo>
                  <a:pt x="3239" y="12521"/>
                  <a:pt x="3204" y="12446"/>
                  <a:pt x="3193" y="12332"/>
                </a:cubicBezTo>
                <a:cubicBezTo>
                  <a:pt x="3169" y="12219"/>
                  <a:pt x="3181" y="12105"/>
                  <a:pt x="3204" y="12029"/>
                </a:cubicBezTo>
                <a:cubicBezTo>
                  <a:pt x="3766" y="10214"/>
                  <a:pt x="3766" y="10214"/>
                  <a:pt x="3766" y="10214"/>
                </a:cubicBezTo>
                <a:cubicBezTo>
                  <a:pt x="3204" y="8436"/>
                  <a:pt x="3204" y="8436"/>
                  <a:pt x="3204" y="8436"/>
                </a:cubicBezTo>
                <a:cubicBezTo>
                  <a:pt x="3181" y="8360"/>
                  <a:pt x="3169" y="8209"/>
                  <a:pt x="3193" y="8133"/>
                </a:cubicBezTo>
                <a:cubicBezTo>
                  <a:pt x="3204" y="8020"/>
                  <a:pt x="3239" y="7944"/>
                  <a:pt x="3274" y="7944"/>
                </a:cubicBezTo>
                <a:cubicBezTo>
                  <a:pt x="4502" y="7944"/>
                  <a:pt x="4502" y="7944"/>
                  <a:pt x="4502" y="7944"/>
                </a:cubicBezTo>
                <a:cubicBezTo>
                  <a:pt x="4526" y="7944"/>
                  <a:pt x="4549" y="7982"/>
                  <a:pt x="4573" y="8020"/>
                </a:cubicBezTo>
                <a:cubicBezTo>
                  <a:pt x="5192" y="10025"/>
                  <a:pt x="5192" y="10025"/>
                  <a:pt x="5192" y="10025"/>
                </a:cubicBezTo>
                <a:cubicBezTo>
                  <a:pt x="5204" y="10062"/>
                  <a:pt x="5216" y="10138"/>
                  <a:pt x="5216" y="10214"/>
                </a:cubicBezTo>
                <a:cubicBezTo>
                  <a:pt x="5216" y="10289"/>
                  <a:pt x="5204" y="10365"/>
                  <a:pt x="5192" y="10441"/>
                </a:cubicBezTo>
                <a:cubicBezTo>
                  <a:pt x="4573" y="12446"/>
                  <a:pt x="4573" y="12446"/>
                  <a:pt x="4573" y="12446"/>
                </a:cubicBezTo>
                <a:cubicBezTo>
                  <a:pt x="4549" y="12483"/>
                  <a:pt x="4526" y="12521"/>
                  <a:pt x="4502" y="12521"/>
                </a:cubicBezTo>
                <a:close/>
                <a:moveTo>
                  <a:pt x="6093" y="17098"/>
                </a:moveTo>
                <a:cubicBezTo>
                  <a:pt x="6093" y="17212"/>
                  <a:pt x="6070" y="17325"/>
                  <a:pt x="6034" y="17363"/>
                </a:cubicBezTo>
                <a:cubicBezTo>
                  <a:pt x="6023" y="17363"/>
                  <a:pt x="6011" y="17363"/>
                  <a:pt x="5999" y="17363"/>
                </a:cubicBezTo>
                <a:cubicBezTo>
                  <a:pt x="5976" y="17363"/>
                  <a:pt x="5953" y="17363"/>
                  <a:pt x="5941" y="17288"/>
                </a:cubicBezTo>
                <a:cubicBezTo>
                  <a:pt x="5380" y="15510"/>
                  <a:pt x="5380" y="15510"/>
                  <a:pt x="5380" y="15510"/>
                </a:cubicBezTo>
                <a:cubicBezTo>
                  <a:pt x="4830" y="17288"/>
                  <a:pt x="4830" y="17288"/>
                  <a:pt x="4830" y="17288"/>
                </a:cubicBezTo>
                <a:cubicBezTo>
                  <a:pt x="4806" y="17363"/>
                  <a:pt x="4760" y="17401"/>
                  <a:pt x="4736" y="17363"/>
                </a:cubicBezTo>
                <a:cubicBezTo>
                  <a:pt x="4701" y="17325"/>
                  <a:pt x="4678" y="17212"/>
                  <a:pt x="4678" y="17098"/>
                </a:cubicBezTo>
                <a:cubicBezTo>
                  <a:pt x="4678" y="13089"/>
                  <a:pt x="4678" y="13089"/>
                  <a:pt x="4678" y="13089"/>
                </a:cubicBezTo>
                <a:cubicBezTo>
                  <a:pt x="4678" y="13013"/>
                  <a:pt x="4690" y="12937"/>
                  <a:pt x="4701" y="12899"/>
                </a:cubicBezTo>
                <a:cubicBezTo>
                  <a:pt x="5321" y="10895"/>
                  <a:pt x="5321" y="10895"/>
                  <a:pt x="5321" y="10895"/>
                </a:cubicBezTo>
                <a:cubicBezTo>
                  <a:pt x="5356" y="10781"/>
                  <a:pt x="5415" y="10781"/>
                  <a:pt x="5450" y="10895"/>
                </a:cubicBezTo>
                <a:cubicBezTo>
                  <a:pt x="6070" y="12899"/>
                  <a:pt x="6070" y="12899"/>
                  <a:pt x="6070" y="12899"/>
                </a:cubicBezTo>
                <a:cubicBezTo>
                  <a:pt x="6081" y="12937"/>
                  <a:pt x="6093" y="13013"/>
                  <a:pt x="6093" y="13089"/>
                </a:cubicBezTo>
                <a:lnTo>
                  <a:pt x="6093" y="17098"/>
                </a:lnTo>
                <a:close/>
                <a:moveTo>
                  <a:pt x="7169" y="14980"/>
                </a:moveTo>
                <a:cubicBezTo>
                  <a:pt x="6853" y="15964"/>
                  <a:pt x="6853" y="15964"/>
                  <a:pt x="6853" y="15964"/>
                </a:cubicBezTo>
                <a:cubicBezTo>
                  <a:pt x="6841" y="16039"/>
                  <a:pt x="6818" y="16039"/>
                  <a:pt x="6806" y="16039"/>
                </a:cubicBezTo>
                <a:cubicBezTo>
                  <a:pt x="6783" y="16039"/>
                  <a:pt x="6760" y="16039"/>
                  <a:pt x="6748" y="15964"/>
                </a:cubicBezTo>
                <a:cubicBezTo>
                  <a:pt x="6432" y="14980"/>
                  <a:pt x="6432" y="14980"/>
                  <a:pt x="6432" y="14980"/>
                </a:cubicBezTo>
                <a:cubicBezTo>
                  <a:pt x="6420" y="14942"/>
                  <a:pt x="6409" y="14867"/>
                  <a:pt x="6409" y="14791"/>
                </a:cubicBezTo>
                <a:cubicBezTo>
                  <a:pt x="6409" y="14715"/>
                  <a:pt x="6420" y="14640"/>
                  <a:pt x="6432" y="14602"/>
                </a:cubicBezTo>
                <a:cubicBezTo>
                  <a:pt x="6748" y="13618"/>
                  <a:pt x="6748" y="13618"/>
                  <a:pt x="6748" y="13618"/>
                </a:cubicBezTo>
                <a:cubicBezTo>
                  <a:pt x="6760" y="13543"/>
                  <a:pt x="6783" y="13543"/>
                  <a:pt x="6806" y="13543"/>
                </a:cubicBezTo>
                <a:cubicBezTo>
                  <a:pt x="6818" y="13543"/>
                  <a:pt x="6841" y="13543"/>
                  <a:pt x="6853" y="13618"/>
                </a:cubicBezTo>
                <a:cubicBezTo>
                  <a:pt x="7169" y="14602"/>
                  <a:pt x="7169" y="14602"/>
                  <a:pt x="7169" y="14602"/>
                </a:cubicBezTo>
                <a:cubicBezTo>
                  <a:pt x="7192" y="14715"/>
                  <a:pt x="7192" y="14867"/>
                  <a:pt x="7169" y="14980"/>
                </a:cubicBezTo>
                <a:close/>
                <a:moveTo>
                  <a:pt x="7496" y="7944"/>
                </a:moveTo>
                <a:cubicBezTo>
                  <a:pt x="7531" y="7944"/>
                  <a:pt x="7566" y="8020"/>
                  <a:pt x="7578" y="8133"/>
                </a:cubicBezTo>
                <a:cubicBezTo>
                  <a:pt x="7590" y="8209"/>
                  <a:pt x="7590" y="8360"/>
                  <a:pt x="7566" y="8436"/>
                </a:cubicBezTo>
                <a:cubicBezTo>
                  <a:pt x="7005" y="10214"/>
                  <a:pt x="7005" y="10214"/>
                  <a:pt x="7005" y="10214"/>
                </a:cubicBezTo>
                <a:cubicBezTo>
                  <a:pt x="7566" y="12029"/>
                  <a:pt x="7566" y="12029"/>
                  <a:pt x="7566" y="12029"/>
                </a:cubicBezTo>
                <a:cubicBezTo>
                  <a:pt x="7590" y="12105"/>
                  <a:pt x="7590" y="12219"/>
                  <a:pt x="7578" y="12332"/>
                </a:cubicBezTo>
                <a:cubicBezTo>
                  <a:pt x="7566" y="12446"/>
                  <a:pt x="7531" y="12521"/>
                  <a:pt x="7496" y="12521"/>
                </a:cubicBezTo>
                <a:cubicBezTo>
                  <a:pt x="6257" y="12521"/>
                  <a:pt x="6257" y="12521"/>
                  <a:pt x="6257" y="12521"/>
                </a:cubicBezTo>
                <a:cubicBezTo>
                  <a:pt x="6233" y="12521"/>
                  <a:pt x="6222" y="12483"/>
                  <a:pt x="6198" y="12446"/>
                </a:cubicBezTo>
                <a:cubicBezTo>
                  <a:pt x="5578" y="10441"/>
                  <a:pt x="5578" y="10441"/>
                  <a:pt x="5578" y="10441"/>
                </a:cubicBezTo>
                <a:cubicBezTo>
                  <a:pt x="5567" y="10365"/>
                  <a:pt x="5555" y="10289"/>
                  <a:pt x="5555" y="10214"/>
                </a:cubicBezTo>
                <a:cubicBezTo>
                  <a:pt x="5555" y="10138"/>
                  <a:pt x="5567" y="10062"/>
                  <a:pt x="5578" y="10025"/>
                </a:cubicBezTo>
                <a:cubicBezTo>
                  <a:pt x="6198" y="8020"/>
                  <a:pt x="6198" y="8020"/>
                  <a:pt x="6198" y="8020"/>
                </a:cubicBezTo>
                <a:cubicBezTo>
                  <a:pt x="6222" y="7982"/>
                  <a:pt x="6233" y="7944"/>
                  <a:pt x="6257" y="7944"/>
                </a:cubicBezTo>
                <a:lnTo>
                  <a:pt x="7496" y="7944"/>
                </a:lnTo>
                <a:close/>
                <a:moveTo>
                  <a:pt x="13589" y="12673"/>
                </a:moveTo>
                <a:cubicBezTo>
                  <a:pt x="11145" y="12673"/>
                  <a:pt x="11145" y="12673"/>
                  <a:pt x="11145" y="12673"/>
                </a:cubicBezTo>
                <a:cubicBezTo>
                  <a:pt x="11145" y="7717"/>
                  <a:pt x="11145" y="7717"/>
                  <a:pt x="11145" y="7717"/>
                </a:cubicBezTo>
                <a:cubicBezTo>
                  <a:pt x="13402" y="7717"/>
                  <a:pt x="13402" y="7717"/>
                  <a:pt x="13402" y="7717"/>
                </a:cubicBezTo>
                <a:cubicBezTo>
                  <a:pt x="13402" y="6280"/>
                  <a:pt x="13402" y="6280"/>
                  <a:pt x="13402" y="6280"/>
                </a:cubicBezTo>
                <a:cubicBezTo>
                  <a:pt x="11145" y="6280"/>
                  <a:pt x="11145" y="6280"/>
                  <a:pt x="11145" y="6280"/>
                </a:cubicBezTo>
                <a:cubicBezTo>
                  <a:pt x="11145" y="1627"/>
                  <a:pt x="11145" y="1627"/>
                  <a:pt x="11145" y="1627"/>
                </a:cubicBezTo>
                <a:cubicBezTo>
                  <a:pt x="13601" y="1627"/>
                  <a:pt x="13601" y="1627"/>
                  <a:pt x="13601" y="1627"/>
                </a:cubicBezTo>
                <a:cubicBezTo>
                  <a:pt x="13601" y="189"/>
                  <a:pt x="13601" y="189"/>
                  <a:pt x="13601" y="189"/>
                </a:cubicBezTo>
                <a:cubicBezTo>
                  <a:pt x="10654" y="189"/>
                  <a:pt x="10654" y="189"/>
                  <a:pt x="10654" y="189"/>
                </a:cubicBezTo>
                <a:cubicBezTo>
                  <a:pt x="10654" y="14110"/>
                  <a:pt x="10654" y="14110"/>
                  <a:pt x="10654" y="14110"/>
                </a:cubicBezTo>
                <a:cubicBezTo>
                  <a:pt x="13589" y="14110"/>
                  <a:pt x="13589" y="14110"/>
                  <a:pt x="13589" y="14110"/>
                </a:cubicBezTo>
                <a:lnTo>
                  <a:pt x="13589" y="12673"/>
                </a:lnTo>
                <a:close/>
                <a:moveTo>
                  <a:pt x="11823" y="18385"/>
                </a:moveTo>
                <a:cubicBezTo>
                  <a:pt x="11730" y="18385"/>
                  <a:pt x="11636" y="18498"/>
                  <a:pt x="11589" y="18801"/>
                </a:cubicBezTo>
                <a:cubicBezTo>
                  <a:pt x="11578" y="18801"/>
                  <a:pt x="11578" y="18801"/>
                  <a:pt x="11578" y="18801"/>
                </a:cubicBezTo>
                <a:cubicBezTo>
                  <a:pt x="11578" y="18422"/>
                  <a:pt x="11578" y="18422"/>
                  <a:pt x="11578" y="18422"/>
                </a:cubicBezTo>
                <a:cubicBezTo>
                  <a:pt x="11472" y="18422"/>
                  <a:pt x="11472" y="18422"/>
                  <a:pt x="11472" y="18422"/>
                </a:cubicBezTo>
                <a:cubicBezTo>
                  <a:pt x="11472" y="20654"/>
                  <a:pt x="11472" y="20654"/>
                  <a:pt x="11472" y="20654"/>
                </a:cubicBezTo>
                <a:cubicBezTo>
                  <a:pt x="11578" y="20654"/>
                  <a:pt x="11578" y="20654"/>
                  <a:pt x="11578" y="20654"/>
                </a:cubicBezTo>
                <a:cubicBezTo>
                  <a:pt x="11578" y="19217"/>
                  <a:pt x="11578" y="19217"/>
                  <a:pt x="11578" y="19217"/>
                </a:cubicBezTo>
                <a:cubicBezTo>
                  <a:pt x="11589" y="18914"/>
                  <a:pt x="11706" y="18687"/>
                  <a:pt x="11788" y="18687"/>
                </a:cubicBezTo>
                <a:cubicBezTo>
                  <a:pt x="11893" y="18687"/>
                  <a:pt x="11975" y="18876"/>
                  <a:pt x="11975" y="19255"/>
                </a:cubicBezTo>
                <a:cubicBezTo>
                  <a:pt x="11975" y="20654"/>
                  <a:pt x="11975" y="20654"/>
                  <a:pt x="11975" y="20654"/>
                </a:cubicBezTo>
                <a:cubicBezTo>
                  <a:pt x="12092" y="20654"/>
                  <a:pt x="12092" y="20654"/>
                  <a:pt x="12092" y="20654"/>
                </a:cubicBezTo>
                <a:cubicBezTo>
                  <a:pt x="12092" y="19217"/>
                  <a:pt x="12092" y="19217"/>
                  <a:pt x="12092" y="19217"/>
                </a:cubicBezTo>
                <a:cubicBezTo>
                  <a:pt x="12092" y="18649"/>
                  <a:pt x="11975" y="18385"/>
                  <a:pt x="11823" y="18385"/>
                </a:cubicBezTo>
                <a:close/>
                <a:moveTo>
                  <a:pt x="13297" y="19557"/>
                </a:moveTo>
                <a:cubicBezTo>
                  <a:pt x="13285" y="18876"/>
                  <a:pt x="13203" y="18385"/>
                  <a:pt x="12969" y="18385"/>
                </a:cubicBezTo>
                <a:cubicBezTo>
                  <a:pt x="12759" y="18385"/>
                  <a:pt x="12642" y="18876"/>
                  <a:pt x="12642" y="19519"/>
                </a:cubicBezTo>
                <a:cubicBezTo>
                  <a:pt x="12642" y="20314"/>
                  <a:pt x="12771" y="20730"/>
                  <a:pt x="13016" y="20730"/>
                </a:cubicBezTo>
                <a:cubicBezTo>
                  <a:pt x="13086" y="20730"/>
                  <a:pt x="13192" y="20654"/>
                  <a:pt x="13262" y="20427"/>
                </a:cubicBezTo>
                <a:cubicBezTo>
                  <a:pt x="13262" y="20163"/>
                  <a:pt x="13262" y="20163"/>
                  <a:pt x="13262" y="20163"/>
                </a:cubicBezTo>
                <a:cubicBezTo>
                  <a:pt x="13238" y="20163"/>
                  <a:pt x="13238" y="20163"/>
                  <a:pt x="13238" y="20163"/>
                </a:cubicBezTo>
                <a:cubicBezTo>
                  <a:pt x="13168" y="20314"/>
                  <a:pt x="13086" y="20389"/>
                  <a:pt x="13016" y="20389"/>
                </a:cubicBezTo>
                <a:cubicBezTo>
                  <a:pt x="12887" y="20389"/>
                  <a:pt x="12817" y="20238"/>
                  <a:pt x="12771" y="19936"/>
                </a:cubicBezTo>
                <a:cubicBezTo>
                  <a:pt x="12759" y="19860"/>
                  <a:pt x="12747" y="19746"/>
                  <a:pt x="12747" y="19595"/>
                </a:cubicBezTo>
                <a:cubicBezTo>
                  <a:pt x="12747" y="19557"/>
                  <a:pt x="12747" y="19557"/>
                  <a:pt x="12747" y="19557"/>
                </a:cubicBezTo>
                <a:lnTo>
                  <a:pt x="13297" y="19557"/>
                </a:lnTo>
                <a:close/>
                <a:moveTo>
                  <a:pt x="12969" y="18649"/>
                </a:moveTo>
                <a:cubicBezTo>
                  <a:pt x="13098" y="18649"/>
                  <a:pt x="13168" y="18914"/>
                  <a:pt x="13180" y="19292"/>
                </a:cubicBezTo>
                <a:cubicBezTo>
                  <a:pt x="12759" y="19292"/>
                  <a:pt x="12759" y="19292"/>
                  <a:pt x="12759" y="19292"/>
                </a:cubicBezTo>
                <a:cubicBezTo>
                  <a:pt x="12782" y="18914"/>
                  <a:pt x="12841" y="18649"/>
                  <a:pt x="12969" y="18649"/>
                </a:cubicBezTo>
                <a:close/>
                <a:moveTo>
                  <a:pt x="18138" y="18952"/>
                </a:moveTo>
                <a:cubicBezTo>
                  <a:pt x="18138" y="18763"/>
                  <a:pt x="18197" y="18649"/>
                  <a:pt x="18314" y="18649"/>
                </a:cubicBezTo>
                <a:cubicBezTo>
                  <a:pt x="18407" y="18649"/>
                  <a:pt x="18478" y="18839"/>
                  <a:pt x="18501" y="18914"/>
                </a:cubicBezTo>
                <a:cubicBezTo>
                  <a:pt x="18536" y="18914"/>
                  <a:pt x="18536" y="18914"/>
                  <a:pt x="18536" y="18914"/>
                </a:cubicBezTo>
                <a:cubicBezTo>
                  <a:pt x="18536" y="18574"/>
                  <a:pt x="18536" y="18574"/>
                  <a:pt x="18536" y="18574"/>
                </a:cubicBezTo>
                <a:cubicBezTo>
                  <a:pt x="18489" y="18498"/>
                  <a:pt x="18419" y="18385"/>
                  <a:pt x="18314" y="18385"/>
                </a:cubicBezTo>
                <a:cubicBezTo>
                  <a:pt x="18127" y="18385"/>
                  <a:pt x="18033" y="18649"/>
                  <a:pt x="18033" y="19028"/>
                </a:cubicBezTo>
                <a:cubicBezTo>
                  <a:pt x="18033" y="19784"/>
                  <a:pt x="18466" y="19633"/>
                  <a:pt x="18466" y="20087"/>
                </a:cubicBezTo>
                <a:cubicBezTo>
                  <a:pt x="18466" y="20314"/>
                  <a:pt x="18407" y="20427"/>
                  <a:pt x="18290" y="20427"/>
                </a:cubicBezTo>
                <a:cubicBezTo>
                  <a:pt x="18209" y="20427"/>
                  <a:pt x="18103" y="20276"/>
                  <a:pt x="18068" y="20125"/>
                </a:cubicBezTo>
                <a:cubicBezTo>
                  <a:pt x="18033" y="20125"/>
                  <a:pt x="18033" y="20125"/>
                  <a:pt x="18033" y="20125"/>
                </a:cubicBezTo>
                <a:cubicBezTo>
                  <a:pt x="18033" y="20465"/>
                  <a:pt x="18033" y="20465"/>
                  <a:pt x="18033" y="20465"/>
                </a:cubicBezTo>
                <a:cubicBezTo>
                  <a:pt x="18103" y="20616"/>
                  <a:pt x="18185" y="20730"/>
                  <a:pt x="18290" y="20730"/>
                </a:cubicBezTo>
                <a:cubicBezTo>
                  <a:pt x="18489" y="20730"/>
                  <a:pt x="18571" y="20465"/>
                  <a:pt x="18571" y="20087"/>
                </a:cubicBezTo>
                <a:cubicBezTo>
                  <a:pt x="18571" y="19292"/>
                  <a:pt x="18138" y="19519"/>
                  <a:pt x="18138" y="18952"/>
                </a:cubicBezTo>
                <a:close/>
                <a:moveTo>
                  <a:pt x="12408" y="17666"/>
                </a:moveTo>
                <a:cubicBezTo>
                  <a:pt x="12291" y="17666"/>
                  <a:pt x="12291" y="17666"/>
                  <a:pt x="12291" y="17666"/>
                </a:cubicBezTo>
                <a:cubicBezTo>
                  <a:pt x="12291" y="18422"/>
                  <a:pt x="12291" y="18422"/>
                  <a:pt x="12291" y="18422"/>
                </a:cubicBezTo>
                <a:cubicBezTo>
                  <a:pt x="12186" y="18422"/>
                  <a:pt x="12186" y="18422"/>
                  <a:pt x="12186" y="18422"/>
                </a:cubicBezTo>
                <a:cubicBezTo>
                  <a:pt x="12186" y="18687"/>
                  <a:pt x="12186" y="18687"/>
                  <a:pt x="12186" y="18687"/>
                </a:cubicBezTo>
                <a:cubicBezTo>
                  <a:pt x="12291" y="18687"/>
                  <a:pt x="12291" y="18687"/>
                  <a:pt x="12291" y="18687"/>
                </a:cubicBezTo>
                <a:cubicBezTo>
                  <a:pt x="12291" y="20011"/>
                  <a:pt x="12291" y="20011"/>
                  <a:pt x="12291" y="20011"/>
                </a:cubicBezTo>
                <a:cubicBezTo>
                  <a:pt x="12291" y="20503"/>
                  <a:pt x="12350" y="20654"/>
                  <a:pt x="12466" y="20654"/>
                </a:cubicBezTo>
                <a:cubicBezTo>
                  <a:pt x="12560" y="20654"/>
                  <a:pt x="12560" y="20654"/>
                  <a:pt x="12560" y="20654"/>
                </a:cubicBezTo>
                <a:cubicBezTo>
                  <a:pt x="12560" y="20389"/>
                  <a:pt x="12560" y="20389"/>
                  <a:pt x="12560" y="20389"/>
                </a:cubicBezTo>
                <a:cubicBezTo>
                  <a:pt x="12490" y="20389"/>
                  <a:pt x="12490" y="20389"/>
                  <a:pt x="12490" y="20389"/>
                </a:cubicBezTo>
                <a:cubicBezTo>
                  <a:pt x="12431" y="20389"/>
                  <a:pt x="12396" y="20314"/>
                  <a:pt x="12396" y="20049"/>
                </a:cubicBezTo>
                <a:cubicBezTo>
                  <a:pt x="12396" y="18687"/>
                  <a:pt x="12396" y="18687"/>
                  <a:pt x="12396" y="18687"/>
                </a:cubicBezTo>
                <a:cubicBezTo>
                  <a:pt x="12572" y="18687"/>
                  <a:pt x="12572" y="18687"/>
                  <a:pt x="12572" y="18687"/>
                </a:cubicBezTo>
                <a:cubicBezTo>
                  <a:pt x="12572" y="18422"/>
                  <a:pt x="12572" y="18422"/>
                  <a:pt x="12572" y="18422"/>
                </a:cubicBezTo>
                <a:cubicBezTo>
                  <a:pt x="12396" y="18422"/>
                  <a:pt x="12396" y="18422"/>
                  <a:pt x="12396" y="18422"/>
                </a:cubicBezTo>
                <a:lnTo>
                  <a:pt x="12408" y="1766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sz="1800"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784589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094660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9699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1628774"/>
            <a:ext cx="4824413" cy="180022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9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6396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3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126455"/>
      </p:ext>
    </p:extLst>
  </p:cSld>
  <p:clrMapOvr>
    <a:masterClrMapping/>
  </p:clrMapOvr>
  <p:transition spd="slow">
    <p:push dir="u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242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661837"/>
      </p:ext>
    </p:extLst>
  </p:cSld>
  <p:clrMapOvr>
    <a:masterClrMapping/>
  </p:clrMapOvr>
  <p:transition spd="slow">
    <p:push dir="u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21652"/>
      </p:ext>
    </p:extLst>
  </p:cSld>
  <p:clrMapOvr>
    <a:masterClrMapping/>
  </p:clrMapOvr>
  <p:transition spd="slow">
    <p:push dir="u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954525"/>
      </p:ext>
    </p:extLst>
  </p:cSld>
  <p:clrMapOvr>
    <a:masterClrMapping/>
  </p:clrMapOvr>
  <p:transition spd="slow">
    <p:push dir="u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995893"/>
      </p:ext>
    </p:extLst>
  </p:cSld>
  <p:clrMapOvr>
    <a:masterClrMapping/>
  </p:clrMapOvr>
  <p:transition spd="slow">
    <p:push dir="u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24189"/>
      </p:ext>
    </p:extLst>
  </p:cSld>
  <p:clrMapOvr>
    <a:masterClrMapping/>
  </p:clrMapOvr>
  <p:transition spd="slow">
    <p:push dir="u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595840"/>
      </p:ext>
    </p:extLst>
  </p:cSld>
  <p:clrMapOvr>
    <a:masterClrMapping/>
  </p:clrMapOvr>
  <p:transition spd="slow">
    <p:push dir="u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838131"/>
      </p:ext>
    </p:extLst>
  </p:cSld>
  <p:clrMapOvr>
    <a:masterClrMapping/>
  </p:clrMapOvr>
  <p:transition spd="slow">
    <p:push dir="u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245971"/>
      </p:ext>
    </p:extLst>
  </p:cSld>
  <p:clrMapOvr>
    <a:masterClrMapping/>
  </p:clrMapOvr>
  <p:transition spd="slow">
    <p:push dir="u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1047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p:transition spd="slow">
    <p:push dir="u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997613"/>
      </p:ext>
    </p:extLst>
  </p:cSld>
  <p:clrMapOvr>
    <a:masterClrMapping/>
  </p:clrMapOvr>
  <p:transition spd="slow">
    <p:push dir="u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80017"/>
      </p:ext>
    </p:extLst>
  </p:cSld>
  <p:clrMapOvr>
    <a:masterClrMapping/>
  </p:clrMapOvr>
  <p:transition spd="slow">
    <p:push dir="u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317810"/>
      </p:ext>
    </p:extLst>
  </p:cSld>
  <p:clrMapOvr>
    <a:masterClrMapping/>
  </p:clrMapOvr>
  <p:transition spd="slow">
    <p:push dir="u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513721"/>
      </p:ext>
    </p:extLst>
  </p:cSld>
  <p:clrMapOvr>
    <a:masterClrMapping/>
  </p:clrMapOvr>
  <p:transition spd="slow">
    <p:push dir="u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746038"/>
      </p:ext>
    </p:extLst>
  </p:cSld>
  <p:clrMapOvr>
    <a:masterClrMapping/>
  </p:clrMapOvr>
  <p:transition spd="slow">
    <p:push dir="u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912125"/>
      </p:ext>
    </p:extLst>
  </p:cSld>
  <p:clrMapOvr>
    <a:masterClrMapping/>
  </p:clrMapOvr>
  <p:transition spd="slow">
    <p:push dir="u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614023"/>
      </p:ext>
    </p:extLst>
  </p:cSld>
  <p:clrMapOvr>
    <a:masterClrMapping/>
  </p:clrMapOvr>
  <p:transition spd="slow">
    <p:push dir="u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018272"/>
      </p:ext>
    </p:extLst>
  </p:cSld>
  <p:clrMapOvr>
    <a:masterClrMapping/>
  </p:clrMapOvr>
  <p:transition spd="slow">
    <p:push dir="u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24509"/>
      </p:ext>
    </p:extLst>
  </p:cSld>
  <p:clrMapOvr>
    <a:masterClrMapping/>
  </p:clrMapOvr>
  <p:transition spd="slow">
    <p:push dir="u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3A3A85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9599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409988"/>
      </p:ext>
    </p:extLst>
  </p:cSld>
  <p:clrMapOvr>
    <a:masterClrMapping/>
  </p:clrMapOvr>
  <p:transition spd="slow">
    <p:push dir="u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875397"/>
      </p:ext>
    </p:extLst>
  </p:cSld>
  <p:clrMapOvr>
    <a:masterClrMapping/>
  </p:clrMapOvr>
  <p:transition spd="slow">
    <p:push dir="u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10933696"/>
      </p:ext>
    </p:extLst>
  </p:cSld>
  <p:clrMapOvr>
    <a:masterClrMapping/>
  </p:clrMapOvr>
  <p:transition spd="slow">
    <p:push dir="u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161767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749088"/>
      </p:ext>
    </p:extLst>
  </p:cSld>
  <p:clrMapOvr>
    <a:masterClrMapping/>
  </p:clrMapOvr>
  <p:transition spd="slow">
    <p:push dir="u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61208130"/>
      </p:ext>
    </p:extLst>
  </p:cSld>
  <p:clrMapOvr>
    <a:masterClrMapping/>
  </p:clrMapOvr>
  <p:transition spd="slow">
    <p:push dir="u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4524404"/>
      </p:ext>
    </p:extLst>
  </p:cSld>
  <p:clrMapOvr>
    <a:masterClrMapping/>
  </p:clrMapOvr>
  <p:transition spd="slow">
    <p:push dir="u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74496727"/>
      </p:ext>
    </p:extLst>
  </p:cSld>
  <p:clrMapOvr>
    <a:masterClrMapping/>
  </p:clrMapOvr>
  <p:transition spd="slow">
    <p:push dir="u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566166"/>
      </p:ext>
    </p:extLst>
  </p:cSld>
  <p:clrMapOvr>
    <a:masterClrMapping/>
  </p:clrMapOvr>
  <p:transition spd="slow">
    <p:push dir="u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062978"/>
      </p:ext>
    </p:extLst>
  </p:cSld>
  <p:clrMapOvr>
    <a:masterClrMapping/>
  </p:clrMapOvr>
  <p:transition spd="slow">
    <p:push dir="u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424267"/>
      </p:ext>
    </p:extLst>
  </p:cSld>
  <p:clrMapOvr>
    <a:masterClrMapping/>
  </p:clrMapOvr>
  <p:transition spd="slow">
    <p:push dir="u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37880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430266"/>
      </p:ext>
    </p:extLst>
  </p:cSld>
  <p:clrMapOvr>
    <a:masterClrMapping/>
  </p:clrMapOvr>
  <p:transition spd="slow">
    <p:push dir="u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233957"/>
      </p:ext>
    </p:extLst>
  </p:cSld>
  <p:clrMapOvr>
    <a:masterClrMapping/>
  </p:clrMapOvr>
  <p:transition spd="slow">
    <p:push dir="u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803550"/>
      </p:ext>
    </p:extLst>
  </p:cSld>
  <p:clrMapOvr>
    <a:masterClrMapping/>
  </p:clrMapOvr>
  <p:transition spd="slow">
    <p:push dir="u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82138"/>
      </p:ext>
    </p:extLst>
  </p:cSld>
  <p:clrMapOvr>
    <a:masterClrMapping/>
  </p:clrMapOvr>
  <p:transition spd="slow">
    <p:push dir="u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369289"/>
      </p:ext>
    </p:extLst>
  </p:cSld>
  <p:clrMapOvr>
    <a:masterClrMapping/>
  </p:clrMapOvr>
  <p:transition spd="slow">
    <p:push dir="u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6342"/>
      </p:ext>
    </p:extLst>
  </p:cSld>
  <p:clrMapOvr>
    <a:masterClrMapping/>
  </p:clrMapOvr>
  <p:transition spd="slow">
    <p:push dir="u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59123"/>
      </p:ext>
    </p:extLst>
  </p:cSld>
  <p:clrMapOvr>
    <a:masterClrMapping/>
  </p:clrMapOvr>
  <p:transition spd="slow">
    <p:push dir="u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052079"/>
      </p:ext>
    </p:extLst>
  </p:cSld>
  <p:clrMapOvr>
    <a:masterClrMapping/>
  </p:clrMapOvr>
  <p:transition spd="slow">
    <p:push dir="u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449044"/>
      </p:ext>
    </p:extLst>
  </p:cSld>
  <p:clrMapOvr>
    <a:masterClrMapping/>
  </p:clrMapOvr>
  <p:transition spd="slow">
    <p:push dir="u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43326"/>
      </p:ext>
    </p:extLst>
  </p:cSld>
  <p:clrMapOvr>
    <a:masterClrMapping/>
  </p:clrMapOvr>
  <p:transition spd="slow">
    <p:push dir="u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2094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171322"/>
      </p:ext>
    </p:extLst>
  </p:cSld>
  <p:clrMapOvr>
    <a:masterClrMapping/>
  </p:clrMapOvr>
  <p:transition spd="slow">
    <p:push dir="u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107735"/>
      </p:ext>
    </p:extLst>
  </p:cSld>
  <p:clrMapOvr>
    <a:masterClrMapping/>
  </p:clrMapOvr>
  <p:transition spd="slow">
    <p:push dir="u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5409"/>
      </p:ext>
    </p:extLst>
  </p:cSld>
  <p:clrMapOvr>
    <a:masterClrMapping/>
  </p:clrMapOvr>
  <p:transition spd="slow">
    <p:push dir="u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06999"/>
      </p:ext>
    </p:extLst>
  </p:cSld>
  <p:clrMapOvr>
    <a:masterClrMapping/>
  </p:clrMapOvr>
  <p:transition spd="slow">
    <p:push dir="u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960632"/>
      </p:ext>
    </p:extLst>
  </p:cSld>
  <p:clrMapOvr>
    <a:masterClrMapping/>
  </p:clrMapOvr>
  <p:transition spd="slow">
    <p:push dir="u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127458"/>
      </p:ext>
    </p:extLst>
  </p:cSld>
  <p:clrMapOvr>
    <a:masterClrMapping/>
  </p:clrMapOvr>
  <p:transition spd="slow">
    <p:push dir="u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199497"/>
      </p:ext>
    </p:extLst>
  </p:cSld>
  <p:clrMapOvr>
    <a:masterClrMapping/>
  </p:clrMapOvr>
  <p:transition spd="slow">
    <p:push dir="u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771673"/>
      </p:ext>
    </p:extLst>
  </p:cSld>
  <p:clrMapOvr>
    <a:masterClrMapping/>
  </p:clrMapOvr>
  <p:transition spd="slow">
    <p:push dir="u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938362"/>
      </p:ext>
    </p:extLst>
  </p:cSld>
  <p:clrMapOvr>
    <a:masterClrMapping/>
  </p:clrMapOvr>
  <p:transition spd="slow">
    <p:push dir="u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718986"/>
      </p:ext>
    </p:extLst>
  </p:cSld>
  <p:clrMapOvr>
    <a:masterClrMapping/>
  </p:clrMapOvr>
  <p:transition spd="slow">
    <p:push dir="u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4574789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065431"/>
      </p:ext>
    </p:extLst>
  </p:cSld>
  <p:clrMapOvr>
    <a:masterClrMapping/>
  </p:clrMapOvr>
  <p:transition spd="slow">
    <p:push dir="u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83388986"/>
      </p:ext>
    </p:extLst>
  </p:cSld>
  <p:clrMapOvr>
    <a:masterClrMapping/>
  </p:clrMapOvr>
  <p:transition spd="slow">
    <p:push dir="u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3334"/>
      </p:ext>
    </p:extLst>
  </p:cSld>
  <p:clrMapOvr>
    <a:masterClrMapping/>
  </p:clrMapOvr>
  <p:transition spd="slow">
    <p:push dir="u"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077708"/>
      </p:ext>
    </p:extLst>
  </p:cSld>
  <p:clrMapOvr>
    <a:masterClrMapping/>
  </p:clrMapOvr>
  <p:transition spd="slow">
    <p:push dir="u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323095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5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48693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9450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37703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55718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52830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1020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12054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3018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2804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5242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87852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8402285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3682504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805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245656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33960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36945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281698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0676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986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88680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75905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70994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08945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67604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35606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89030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28080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43906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39171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63921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156999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3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7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2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023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40482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59928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25277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38971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12524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96623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95510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76720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48028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951049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19241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279426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016789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43752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18825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ullet_Lis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286287411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5763621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717426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30074483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480868266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275908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020886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925792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81383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79600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57610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5174567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211972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76.xml"/><Relationship Id="rId61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74.xml"/><Relationship Id="rId47" Type="http://schemas.openxmlformats.org/officeDocument/2006/relationships/slideLayout" Target="../slideLayouts/slideLayout179.xml"/><Relationship Id="rId63" Type="http://schemas.openxmlformats.org/officeDocument/2006/relationships/slideLayout" Target="../slideLayouts/slideLayout195.xml"/><Relationship Id="rId68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slideLayout" Target="../slideLayouts/slideLayout172.xml"/><Relationship Id="rId45" Type="http://schemas.openxmlformats.org/officeDocument/2006/relationships/slideLayout" Target="../slideLayouts/slideLayout177.xml"/><Relationship Id="rId53" Type="http://schemas.openxmlformats.org/officeDocument/2006/relationships/slideLayout" Target="../slideLayouts/slideLayout185.xml"/><Relationship Id="rId58" Type="http://schemas.openxmlformats.org/officeDocument/2006/relationships/slideLayout" Target="../slideLayouts/slideLayout190.xml"/><Relationship Id="rId66" Type="http://schemas.openxmlformats.org/officeDocument/2006/relationships/slideLayout" Target="../slideLayouts/slideLayout198.xml"/><Relationship Id="rId7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37.xml"/><Relationship Id="rId61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43" Type="http://schemas.openxmlformats.org/officeDocument/2006/relationships/slideLayout" Target="../slideLayouts/slideLayout175.xml"/><Relationship Id="rId48" Type="http://schemas.openxmlformats.org/officeDocument/2006/relationships/slideLayout" Target="../slideLayouts/slideLayout180.xml"/><Relationship Id="rId56" Type="http://schemas.openxmlformats.org/officeDocument/2006/relationships/slideLayout" Target="../slideLayouts/slideLayout188.xml"/><Relationship Id="rId64" Type="http://schemas.openxmlformats.org/officeDocument/2006/relationships/slideLayout" Target="../slideLayouts/slideLayout196.xml"/><Relationship Id="rId69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140.xml"/><Relationship Id="rId51" Type="http://schemas.openxmlformats.org/officeDocument/2006/relationships/slideLayout" Target="../slideLayouts/slideLayout183.xml"/><Relationship Id="rId72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46" Type="http://schemas.openxmlformats.org/officeDocument/2006/relationships/slideLayout" Target="../slideLayouts/slideLayout178.xml"/><Relationship Id="rId59" Type="http://schemas.openxmlformats.org/officeDocument/2006/relationships/slideLayout" Target="../slideLayouts/slideLayout191.xml"/><Relationship Id="rId67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86.xml"/><Relationship Id="rId62" Type="http://schemas.openxmlformats.org/officeDocument/2006/relationships/slideLayout" Target="../slideLayouts/slideLayout194.xml"/><Relationship Id="rId70" Type="http://schemas.openxmlformats.org/officeDocument/2006/relationships/slideLayout" Target="../slideLayouts/slideLayout202.xml"/><Relationship Id="rId75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49" Type="http://schemas.openxmlformats.org/officeDocument/2006/relationships/slideLayout" Target="../slideLayouts/slideLayout181.xml"/><Relationship Id="rId57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63.xml"/><Relationship Id="rId44" Type="http://schemas.openxmlformats.org/officeDocument/2006/relationships/slideLayout" Target="../slideLayouts/slideLayout176.xml"/><Relationship Id="rId52" Type="http://schemas.openxmlformats.org/officeDocument/2006/relationships/slideLayout" Target="../slideLayouts/slideLayout184.xml"/><Relationship Id="rId60" Type="http://schemas.openxmlformats.org/officeDocument/2006/relationships/slideLayout" Target="../slideLayouts/slideLayout192.xml"/><Relationship Id="rId65" Type="http://schemas.openxmlformats.org/officeDocument/2006/relationships/slideLayout" Target="../slideLayouts/slideLayout197.xml"/><Relationship Id="rId7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66.xml"/><Relationship Id="rId50" Type="http://schemas.openxmlformats.org/officeDocument/2006/relationships/slideLayout" Target="../slideLayouts/slideLayout182.xml"/><Relationship Id="rId55" Type="http://schemas.openxmlformats.org/officeDocument/2006/relationships/slideLayout" Target="../slideLayouts/slideLayout187.xml"/><Relationship Id="rId76" Type="http://schemas.openxmlformats.org/officeDocument/2006/relationships/theme" Target="../theme/theme4.xml"/><Relationship Id="rId7" Type="http://schemas.openxmlformats.org/officeDocument/2006/relationships/slideLayout" Target="../slideLayouts/slideLayout139.xml"/><Relationship Id="rId71" Type="http://schemas.openxmlformats.org/officeDocument/2006/relationships/slideLayout" Target="../slideLayouts/slideLayout20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26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50.xml"/><Relationship Id="rId34" Type="http://schemas.openxmlformats.org/officeDocument/2006/relationships/slideLayout" Target="../slideLayouts/slideLayout263.xml"/><Relationship Id="rId42" Type="http://schemas.openxmlformats.org/officeDocument/2006/relationships/slideLayout" Target="../slideLayouts/slideLayout271.xml"/><Relationship Id="rId47" Type="http://schemas.openxmlformats.org/officeDocument/2006/relationships/slideLayout" Target="../slideLayouts/slideLayout276.xml"/><Relationship Id="rId50" Type="http://schemas.openxmlformats.org/officeDocument/2006/relationships/slideLayout" Target="../slideLayouts/slideLayout279.xml"/><Relationship Id="rId55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9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40.xml"/><Relationship Id="rId24" Type="http://schemas.openxmlformats.org/officeDocument/2006/relationships/slideLayout" Target="../slideLayouts/slideLayout253.xml"/><Relationship Id="rId32" Type="http://schemas.openxmlformats.org/officeDocument/2006/relationships/slideLayout" Target="../slideLayouts/slideLayout261.xml"/><Relationship Id="rId37" Type="http://schemas.openxmlformats.org/officeDocument/2006/relationships/slideLayout" Target="../slideLayouts/slideLayout266.xml"/><Relationship Id="rId40" Type="http://schemas.openxmlformats.org/officeDocument/2006/relationships/slideLayout" Target="../slideLayouts/slideLayout269.xml"/><Relationship Id="rId45" Type="http://schemas.openxmlformats.org/officeDocument/2006/relationships/slideLayout" Target="../slideLayouts/slideLayout274.xml"/><Relationship Id="rId53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slideLayout" Target="../slideLayouts/slideLayout256.xml"/><Relationship Id="rId30" Type="http://schemas.openxmlformats.org/officeDocument/2006/relationships/slideLayout" Target="../slideLayouts/slideLayout259.xml"/><Relationship Id="rId35" Type="http://schemas.openxmlformats.org/officeDocument/2006/relationships/slideLayout" Target="../slideLayouts/slideLayout264.xml"/><Relationship Id="rId43" Type="http://schemas.openxmlformats.org/officeDocument/2006/relationships/slideLayout" Target="../slideLayouts/slideLayout272.xml"/><Relationship Id="rId48" Type="http://schemas.openxmlformats.org/officeDocument/2006/relationships/slideLayout" Target="../slideLayouts/slideLayout277.xml"/><Relationship Id="rId56" Type="http://schemas.openxmlformats.org/officeDocument/2006/relationships/slideLayout" Target="../slideLayouts/slideLayout285.xml"/><Relationship Id="rId8" Type="http://schemas.openxmlformats.org/officeDocument/2006/relationships/slideLayout" Target="../slideLayouts/slideLayout237.xml"/><Relationship Id="rId51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slideLayout" Target="../slideLayouts/slideLayout254.xml"/><Relationship Id="rId33" Type="http://schemas.openxmlformats.org/officeDocument/2006/relationships/slideLayout" Target="../slideLayouts/slideLayout262.xml"/><Relationship Id="rId38" Type="http://schemas.openxmlformats.org/officeDocument/2006/relationships/slideLayout" Target="../slideLayouts/slideLayout267.xml"/><Relationship Id="rId4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49.xml"/><Relationship Id="rId41" Type="http://schemas.openxmlformats.org/officeDocument/2006/relationships/slideLayout" Target="../slideLayouts/slideLayout270.xml"/><Relationship Id="rId54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slideLayout" Target="../slideLayouts/slideLayout257.xml"/><Relationship Id="rId36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278.xml"/><Relationship Id="rId57" Type="http://schemas.openxmlformats.org/officeDocument/2006/relationships/theme" Target="../theme/theme6.xml"/><Relationship Id="rId10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60.xml"/><Relationship Id="rId44" Type="http://schemas.openxmlformats.org/officeDocument/2006/relationships/slideLayout" Target="../slideLayouts/slideLayout273.xml"/><Relationship Id="rId52" Type="http://schemas.openxmlformats.org/officeDocument/2006/relationships/slideLayout" Target="../slideLayouts/slideLayout2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1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1.xml"/><Relationship Id="rId18" Type="http://schemas.openxmlformats.org/officeDocument/2006/relationships/slideLayout" Target="../slideLayouts/slideLayout336.xml"/><Relationship Id="rId26" Type="http://schemas.openxmlformats.org/officeDocument/2006/relationships/slideLayout" Target="../slideLayouts/slideLayout344.xml"/><Relationship Id="rId39" Type="http://schemas.openxmlformats.org/officeDocument/2006/relationships/slideLayout" Target="../slideLayouts/slideLayout357.xml"/><Relationship Id="rId21" Type="http://schemas.openxmlformats.org/officeDocument/2006/relationships/slideLayout" Target="../slideLayouts/slideLayout339.xml"/><Relationship Id="rId34" Type="http://schemas.openxmlformats.org/officeDocument/2006/relationships/slideLayout" Target="../slideLayouts/slideLayout352.xml"/><Relationship Id="rId42" Type="http://schemas.openxmlformats.org/officeDocument/2006/relationships/slideLayout" Target="../slideLayouts/slideLayout360.xml"/><Relationship Id="rId47" Type="http://schemas.openxmlformats.org/officeDocument/2006/relationships/slideLayout" Target="../slideLayouts/slideLayout365.xml"/><Relationship Id="rId50" Type="http://schemas.openxmlformats.org/officeDocument/2006/relationships/slideLayout" Target="../slideLayouts/slideLayout368.xml"/><Relationship Id="rId55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0.xml"/><Relationship Id="rId16" Type="http://schemas.openxmlformats.org/officeDocument/2006/relationships/slideLayout" Target="../slideLayouts/slideLayout334.xml"/><Relationship Id="rId29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29.xml"/><Relationship Id="rId24" Type="http://schemas.openxmlformats.org/officeDocument/2006/relationships/slideLayout" Target="../slideLayouts/slideLayout342.xml"/><Relationship Id="rId32" Type="http://schemas.openxmlformats.org/officeDocument/2006/relationships/slideLayout" Target="../slideLayouts/slideLayout350.xml"/><Relationship Id="rId37" Type="http://schemas.openxmlformats.org/officeDocument/2006/relationships/slideLayout" Target="../slideLayouts/slideLayout355.xml"/><Relationship Id="rId40" Type="http://schemas.openxmlformats.org/officeDocument/2006/relationships/slideLayout" Target="../slideLayouts/slideLayout358.xml"/><Relationship Id="rId45" Type="http://schemas.openxmlformats.org/officeDocument/2006/relationships/slideLayout" Target="../slideLayouts/slideLayout363.xml"/><Relationship Id="rId53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23.xml"/><Relationship Id="rId19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Relationship Id="rId22" Type="http://schemas.openxmlformats.org/officeDocument/2006/relationships/slideLayout" Target="../slideLayouts/slideLayout340.xml"/><Relationship Id="rId27" Type="http://schemas.openxmlformats.org/officeDocument/2006/relationships/slideLayout" Target="../slideLayouts/slideLayout345.xml"/><Relationship Id="rId30" Type="http://schemas.openxmlformats.org/officeDocument/2006/relationships/slideLayout" Target="../slideLayouts/slideLayout348.xml"/><Relationship Id="rId35" Type="http://schemas.openxmlformats.org/officeDocument/2006/relationships/slideLayout" Target="../slideLayouts/slideLayout353.xml"/><Relationship Id="rId43" Type="http://schemas.openxmlformats.org/officeDocument/2006/relationships/slideLayout" Target="../slideLayouts/slideLayout361.xml"/><Relationship Id="rId48" Type="http://schemas.openxmlformats.org/officeDocument/2006/relationships/slideLayout" Target="../slideLayouts/slideLayout366.xml"/><Relationship Id="rId56" Type="http://schemas.openxmlformats.org/officeDocument/2006/relationships/slideLayout" Target="../slideLayouts/slideLayout374.xml"/><Relationship Id="rId8" Type="http://schemas.openxmlformats.org/officeDocument/2006/relationships/slideLayout" Target="../slideLayouts/slideLayout326.xml"/><Relationship Id="rId51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30.xml"/><Relationship Id="rId17" Type="http://schemas.openxmlformats.org/officeDocument/2006/relationships/slideLayout" Target="../slideLayouts/slideLayout335.xml"/><Relationship Id="rId25" Type="http://schemas.openxmlformats.org/officeDocument/2006/relationships/slideLayout" Target="../slideLayouts/slideLayout343.xml"/><Relationship Id="rId33" Type="http://schemas.openxmlformats.org/officeDocument/2006/relationships/slideLayout" Target="../slideLayouts/slideLayout351.xml"/><Relationship Id="rId38" Type="http://schemas.openxmlformats.org/officeDocument/2006/relationships/slideLayout" Target="../slideLayouts/slideLayout356.xml"/><Relationship Id="rId4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38.xml"/><Relationship Id="rId41" Type="http://schemas.openxmlformats.org/officeDocument/2006/relationships/slideLayout" Target="../slideLayouts/slideLayout359.xml"/><Relationship Id="rId54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33.xml"/><Relationship Id="rId23" Type="http://schemas.openxmlformats.org/officeDocument/2006/relationships/slideLayout" Target="../slideLayouts/slideLayout341.xml"/><Relationship Id="rId28" Type="http://schemas.openxmlformats.org/officeDocument/2006/relationships/slideLayout" Target="../slideLayouts/slideLayout346.xml"/><Relationship Id="rId36" Type="http://schemas.openxmlformats.org/officeDocument/2006/relationships/slideLayout" Target="../slideLayouts/slideLayout354.xml"/><Relationship Id="rId49" Type="http://schemas.openxmlformats.org/officeDocument/2006/relationships/slideLayout" Target="../slideLayouts/slideLayout367.xml"/><Relationship Id="rId57" Type="http://schemas.openxmlformats.org/officeDocument/2006/relationships/theme" Target="../theme/theme9.xml"/><Relationship Id="rId10" Type="http://schemas.openxmlformats.org/officeDocument/2006/relationships/slideLayout" Target="../slideLayouts/slideLayout328.xml"/><Relationship Id="rId31" Type="http://schemas.openxmlformats.org/officeDocument/2006/relationships/slideLayout" Target="../slideLayouts/slideLayout349.xml"/><Relationship Id="rId44" Type="http://schemas.openxmlformats.org/officeDocument/2006/relationships/slideLayout" Target="../slideLayouts/slideLayout362.xml"/><Relationship Id="rId52" Type="http://schemas.openxmlformats.org/officeDocument/2006/relationships/slideLayout" Target="../slideLayouts/slideLayout3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8" r:id="rId3"/>
    <p:sldLayoutId id="2147483686" r:id="rId4"/>
    <p:sldLayoutId id="2147483693" r:id="rId5"/>
    <p:sldLayoutId id="2147483694" r:id="rId6"/>
    <p:sldLayoutId id="2147483689" r:id="rId7"/>
    <p:sldLayoutId id="2147483690" r:id="rId8"/>
    <p:sldLayoutId id="2147483695" r:id="rId9"/>
    <p:sldLayoutId id="2147483696" r:id="rId10"/>
    <p:sldLayoutId id="2147483691" r:id="rId11"/>
    <p:sldLayoutId id="2147483692" r:id="rId12"/>
    <p:sldLayoutId id="2147483697" r:id="rId13"/>
    <p:sldLayoutId id="2147483698" r:id="rId14"/>
    <p:sldLayoutId id="2147483688" r:id="rId15"/>
    <p:sldLayoutId id="2147483687" r:id="rId16"/>
    <p:sldLayoutId id="2147483683" r:id="rId17"/>
    <p:sldLayoutId id="2147483725" r:id="rId18"/>
    <p:sldLayoutId id="2147483699" r:id="rId19"/>
    <p:sldLayoutId id="2147483700" r:id="rId20"/>
    <p:sldLayoutId id="2147483703" r:id="rId21"/>
    <p:sldLayoutId id="2147483704" r:id="rId22"/>
    <p:sldLayoutId id="2147483705" r:id="rId23"/>
    <p:sldLayoutId id="2147483739" r:id="rId24"/>
    <p:sldLayoutId id="2147483709" r:id="rId25"/>
    <p:sldLayoutId id="2147483710" r:id="rId26"/>
    <p:sldLayoutId id="2147483706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9" r:id="rId34"/>
    <p:sldLayoutId id="2147483720" r:id="rId35"/>
    <p:sldLayoutId id="2147483721" r:id="rId36"/>
    <p:sldLayoutId id="2147483722" r:id="rId37"/>
    <p:sldLayoutId id="2147483717" r:id="rId38"/>
    <p:sldLayoutId id="2147483718" r:id="rId39"/>
    <p:sldLayoutId id="2147483726" r:id="rId40"/>
    <p:sldLayoutId id="2147483727" r:id="rId41"/>
    <p:sldLayoutId id="2147483729" r:id="rId42"/>
    <p:sldLayoutId id="2147483730" r:id="rId43"/>
    <p:sldLayoutId id="2147483731" r:id="rId44"/>
    <p:sldLayoutId id="2147483735" r:id="rId45"/>
    <p:sldLayoutId id="2147483736" r:id="rId46"/>
    <p:sldLayoutId id="2147483737" r:id="rId47"/>
    <p:sldLayoutId id="2147483732" r:id="rId48"/>
    <p:sldLayoutId id="2147483733" r:id="rId49"/>
    <p:sldLayoutId id="2147483734" r:id="rId50"/>
    <p:sldLayoutId id="2147483723" r:id="rId51"/>
    <p:sldLayoutId id="2147483724" r:id="rId52"/>
    <p:sldLayoutId id="2147483680" r:id="rId53"/>
    <p:sldLayoutId id="2147483738" r:id="rId54"/>
    <p:sldLayoutId id="2147484235" r:id="rId5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59AB-1C21-9249-B864-4D316469C7D9}" type="datetimeFigureOut">
              <a:rPr lang="en-EE" smtClean="0"/>
              <a:t>01/25/2024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289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4240" r:id="rId13"/>
    <p:sldLayoutId id="2147484241" r:id="rId14"/>
    <p:sldLayoutId id="2147484242" r:id="rId15"/>
    <p:sldLayoutId id="21474842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70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  <p:sldLayoutId id="2147483903" r:id="rId59"/>
    <p:sldLayoutId id="2147483904" r:id="rId60"/>
    <p:sldLayoutId id="2147484213" r:id="rId6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9000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32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  <p:sldLayoutId id="2147484092" r:id="rId28"/>
    <p:sldLayoutId id="2147484093" r:id="rId29"/>
    <p:sldLayoutId id="2147484094" r:id="rId30"/>
    <p:sldLayoutId id="2147484095" r:id="rId31"/>
    <p:sldLayoutId id="2147484096" r:id="rId32"/>
    <p:sldLayoutId id="2147484097" r:id="rId33"/>
    <p:sldLayoutId id="2147484098" r:id="rId34"/>
    <p:sldLayoutId id="2147484099" r:id="rId35"/>
    <p:sldLayoutId id="2147484100" r:id="rId36"/>
    <p:sldLayoutId id="2147484101" r:id="rId37"/>
    <p:sldLayoutId id="2147484102" r:id="rId38"/>
    <p:sldLayoutId id="2147484103" r:id="rId39"/>
    <p:sldLayoutId id="2147484104" r:id="rId40"/>
    <p:sldLayoutId id="2147484105" r:id="rId41"/>
    <p:sldLayoutId id="2147484106" r:id="rId42"/>
    <p:sldLayoutId id="2147484107" r:id="rId43"/>
    <p:sldLayoutId id="2147484108" r:id="rId44"/>
    <p:sldLayoutId id="2147484109" r:id="rId45"/>
    <p:sldLayoutId id="2147484110" r:id="rId46"/>
    <p:sldLayoutId id="2147484111" r:id="rId47"/>
    <p:sldLayoutId id="2147484112" r:id="rId48"/>
    <p:sldLayoutId id="2147484113" r:id="rId49"/>
    <p:sldLayoutId id="2147484114" r:id="rId50"/>
    <p:sldLayoutId id="2147484115" r:id="rId51"/>
    <p:sldLayoutId id="2147484116" r:id="rId52"/>
    <p:sldLayoutId id="2147484117" r:id="rId53"/>
    <p:sldLayoutId id="2147484118" r:id="rId54"/>
    <p:sldLayoutId id="2147484119" r:id="rId55"/>
    <p:sldLayoutId id="2147484120" r:id="rId56"/>
    <p:sldLayoutId id="2147484121" r:id="rId57"/>
    <p:sldLayoutId id="2147484122" r:id="rId58"/>
    <p:sldLayoutId id="2147484123" r:id="rId59"/>
    <p:sldLayoutId id="2147484124" r:id="rId60"/>
    <p:sldLayoutId id="2147484125" r:id="rId61"/>
    <p:sldLayoutId id="2147484126" r:id="rId62"/>
    <p:sldLayoutId id="2147484127" r:id="rId63"/>
    <p:sldLayoutId id="2147484128" r:id="rId64"/>
    <p:sldLayoutId id="2147484129" r:id="rId65"/>
    <p:sldLayoutId id="2147484130" r:id="rId66"/>
    <p:sldLayoutId id="2147484131" r:id="rId67"/>
    <p:sldLayoutId id="2147484132" r:id="rId68"/>
    <p:sldLayoutId id="2147484133" r:id="rId69"/>
    <p:sldLayoutId id="2147484134" r:id="rId70"/>
    <p:sldLayoutId id="2147484135" r:id="rId71"/>
    <p:sldLayoutId id="2147484136" r:id="rId72"/>
    <p:sldLayoutId id="2147484137" r:id="rId73"/>
    <p:sldLayoutId id="2147484138" r:id="rId74"/>
    <p:sldLayoutId id="2147484139" r:id="rId7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2762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68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  <p:sldLayoutId id="2147484231" r:id="rId17"/>
    <p:sldLayoutId id="2147484232" r:id="rId18"/>
    <p:sldLayoutId id="2147484233" r:id="rId19"/>
    <p:sldLayoutId id="2147484234" r:id="rId20"/>
    <p:sldLayoutId id="2147484236" r:id="rId21"/>
    <p:sldLayoutId id="2147484237" r:id="rId22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  <p:sldLayoutId id="2147484294" r:id="rId18"/>
    <p:sldLayoutId id="2147484295" r:id="rId19"/>
    <p:sldLayoutId id="2147484296" r:id="rId20"/>
    <p:sldLayoutId id="2147484297" r:id="rId21"/>
    <p:sldLayoutId id="2147484298" r:id="rId22"/>
    <p:sldLayoutId id="2147484299" r:id="rId23"/>
    <p:sldLayoutId id="2147484300" r:id="rId24"/>
    <p:sldLayoutId id="2147484301" r:id="rId25"/>
    <p:sldLayoutId id="2147484302" r:id="rId26"/>
    <p:sldLayoutId id="2147484303" r:id="rId27"/>
    <p:sldLayoutId id="2147484304" r:id="rId28"/>
    <p:sldLayoutId id="2147484305" r:id="rId29"/>
    <p:sldLayoutId id="2147484306" r:id="rId30"/>
    <p:sldLayoutId id="2147484307" r:id="rId31"/>
    <p:sldLayoutId id="2147484308" r:id="rId32"/>
    <p:sldLayoutId id="2147484309" r:id="rId33"/>
    <p:sldLayoutId id="2147484310" r:id="rId34"/>
    <p:sldLayoutId id="2147484311" r:id="rId35"/>
    <p:sldLayoutId id="2147484312" r:id="rId36"/>
    <p:sldLayoutId id="2147484313" r:id="rId37"/>
    <p:sldLayoutId id="2147484314" r:id="rId38"/>
    <p:sldLayoutId id="2147484315" r:id="rId39"/>
    <p:sldLayoutId id="2147484316" r:id="rId40"/>
    <p:sldLayoutId id="2147484317" r:id="rId41"/>
    <p:sldLayoutId id="2147484318" r:id="rId42"/>
    <p:sldLayoutId id="2147484319" r:id="rId43"/>
    <p:sldLayoutId id="2147484320" r:id="rId44"/>
    <p:sldLayoutId id="2147484321" r:id="rId45"/>
    <p:sldLayoutId id="2147484322" r:id="rId46"/>
    <p:sldLayoutId id="2147484323" r:id="rId47"/>
    <p:sldLayoutId id="2147484324" r:id="rId48"/>
    <p:sldLayoutId id="2147484325" r:id="rId49"/>
    <p:sldLayoutId id="2147484326" r:id="rId50"/>
    <p:sldLayoutId id="2147484327" r:id="rId51"/>
    <p:sldLayoutId id="2147484328" r:id="rId52"/>
    <p:sldLayoutId id="2147484329" r:id="rId53"/>
    <p:sldLayoutId id="2147484330" r:id="rId54"/>
    <p:sldLayoutId id="2147484331" r:id="rId55"/>
    <p:sldLayoutId id="2147484332" r:id="rId5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D0C73-495B-443E-AB16-7C9E7BCB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6BBB-1FEA-433F-9B05-3204DA826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9247C-8BF5-41A8-8597-37D2BC6D6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5A30A-735E-4617-88AF-6DBF57C10C05}" type="datetimeFigureOut">
              <a:rPr lang="et-EE" smtClean="0"/>
              <a:t>25.01.2024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1A5A4-5469-4625-BCA2-7AE40A5D0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B5E2-BE93-4515-BDAC-B0A667E72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AF99E-CB60-4837-AFAC-CF5AD3858F1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47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62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359" r:id="rId12"/>
    <p:sldLayoutId id="2147484360" r:id="rId13"/>
    <p:sldLayoutId id="2147484361" r:id="rId14"/>
    <p:sldLayoutId id="2147484362" r:id="rId15"/>
    <p:sldLayoutId id="2147484363" r:id="rId16"/>
    <p:sldLayoutId id="2147484364" r:id="rId17"/>
    <p:sldLayoutId id="2147484365" r:id="rId18"/>
    <p:sldLayoutId id="2147484366" r:id="rId19"/>
    <p:sldLayoutId id="2147484367" r:id="rId20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85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  <p:sldLayoutId id="2147484386" r:id="rId18"/>
    <p:sldLayoutId id="2147484387" r:id="rId19"/>
    <p:sldLayoutId id="2147484388" r:id="rId20"/>
    <p:sldLayoutId id="2147484389" r:id="rId21"/>
    <p:sldLayoutId id="2147484390" r:id="rId22"/>
    <p:sldLayoutId id="2147484391" r:id="rId23"/>
    <p:sldLayoutId id="2147484392" r:id="rId24"/>
    <p:sldLayoutId id="2147484393" r:id="rId25"/>
    <p:sldLayoutId id="2147484394" r:id="rId26"/>
    <p:sldLayoutId id="2147484395" r:id="rId27"/>
    <p:sldLayoutId id="2147484396" r:id="rId28"/>
    <p:sldLayoutId id="2147484397" r:id="rId29"/>
    <p:sldLayoutId id="2147484398" r:id="rId30"/>
    <p:sldLayoutId id="2147484399" r:id="rId31"/>
    <p:sldLayoutId id="2147484400" r:id="rId32"/>
    <p:sldLayoutId id="2147484401" r:id="rId33"/>
    <p:sldLayoutId id="2147484402" r:id="rId34"/>
    <p:sldLayoutId id="2147484403" r:id="rId35"/>
    <p:sldLayoutId id="2147484404" r:id="rId36"/>
    <p:sldLayoutId id="2147484405" r:id="rId37"/>
    <p:sldLayoutId id="2147484406" r:id="rId38"/>
    <p:sldLayoutId id="2147484407" r:id="rId39"/>
    <p:sldLayoutId id="2147484408" r:id="rId40"/>
    <p:sldLayoutId id="2147484409" r:id="rId41"/>
    <p:sldLayoutId id="2147484410" r:id="rId42"/>
    <p:sldLayoutId id="2147484411" r:id="rId43"/>
    <p:sldLayoutId id="2147484412" r:id="rId44"/>
    <p:sldLayoutId id="2147484413" r:id="rId45"/>
    <p:sldLayoutId id="2147484414" r:id="rId46"/>
    <p:sldLayoutId id="2147484415" r:id="rId47"/>
    <p:sldLayoutId id="2147484416" r:id="rId48"/>
    <p:sldLayoutId id="2147484417" r:id="rId49"/>
    <p:sldLayoutId id="2147484418" r:id="rId50"/>
    <p:sldLayoutId id="2147484419" r:id="rId51"/>
    <p:sldLayoutId id="2147484420" r:id="rId52"/>
    <p:sldLayoutId id="2147484421" r:id="rId53"/>
    <p:sldLayoutId id="2147484422" r:id="rId54"/>
    <p:sldLayoutId id="2147484423" r:id="rId55"/>
    <p:sldLayoutId id="2147484424" r:id="rId5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5" Type="http://schemas.openxmlformats.org/officeDocument/2006/relationships/image" Target="../media/image128.emf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svg"/><Relationship Id="rId21" Type="http://schemas.openxmlformats.org/officeDocument/2006/relationships/image" Target="../media/image33.sv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svg"/><Relationship Id="rId50" Type="http://schemas.openxmlformats.org/officeDocument/2006/relationships/image" Target="../media/image6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9" Type="http://schemas.openxmlformats.org/officeDocument/2006/relationships/image" Target="../media/image41.svg"/><Relationship Id="rId11" Type="http://schemas.openxmlformats.org/officeDocument/2006/relationships/image" Target="../media/image23.sv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svg"/><Relationship Id="rId40" Type="http://schemas.openxmlformats.org/officeDocument/2006/relationships/image" Target="../media/image52.png"/><Relationship Id="rId45" Type="http://schemas.openxmlformats.org/officeDocument/2006/relationships/image" Target="../media/image57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31" Type="http://schemas.openxmlformats.org/officeDocument/2006/relationships/image" Target="../media/image43.svg"/><Relationship Id="rId44" Type="http://schemas.openxmlformats.org/officeDocument/2006/relationships/image" Target="../media/image56.png"/><Relationship Id="rId52" Type="http://schemas.openxmlformats.org/officeDocument/2006/relationships/image" Target="../media/image64.jpe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svg"/><Relationship Id="rId30" Type="http://schemas.openxmlformats.org/officeDocument/2006/relationships/image" Target="../media/image42.png"/><Relationship Id="rId35" Type="http://schemas.openxmlformats.org/officeDocument/2006/relationships/image" Target="../media/image47.svg"/><Relationship Id="rId43" Type="http://schemas.openxmlformats.org/officeDocument/2006/relationships/image" Target="../media/image55.svg"/><Relationship Id="rId48" Type="http://schemas.openxmlformats.org/officeDocument/2006/relationships/image" Target="../media/image60.png"/><Relationship Id="rId8" Type="http://schemas.openxmlformats.org/officeDocument/2006/relationships/image" Target="../media/image20.png"/><Relationship Id="rId51" Type="http://schemas.openxmlformats.org/officeDocument/2006/relationships/image" Target="../media/image63.svg"/><Relationship Id="rId3" Type="http://schemas.openxmlformats.org/officeDocument/2006/relationships/image" Target="../media/image15.jpe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33" Type="http://schemas.openxmlformats.org/officeDocument/2006/relationships/image" Target="../media/image45.sv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0" Type="http://schemas.openxmlformats.org/officeDocument/2006/relationships/image" Target="../media/image32.png"/><Relationship Id="rId41" Type="http://schemas.openxmlformats.org/officeDocument/2006/relationships/image" Target="../media/image53.sv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tags" Target="../tags/tag20.xml"/><Relationship Id="rId7" Type="http://schemas.openxmlformats.org/officeDocument/2006/relationships/notesSlide" Target="../notesSlides/notesSlide5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374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tags" Target="../tags/tag13.xml"/><Relationship Id="rId7" Type="http://schemas.openxmlformats.org/officeDocument/2006/relationships/image" Target="../media/image65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2.xml"/><Relationship Id="rId4" Type="http://schemas.openxmlformats.org/officeDocument/2006/relationships/tags" Target="../tags/tag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45.jpe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4.jpg"/><Relationship Id="rId4" Type="http://schemas.openxmlformats.org/officeDocument/2006/relationships/image" Target="../media/image1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2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17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13.xml"/><Relationship Id="rId6" Type="http://schemas.openxmlformats.org/officeDocument/2006/relationships/hyperlink" Target="http://www.ecb.ee/" TargetMode="External"/><Relationship Id="rId5" Type="http://schemas.openxmlformats.org/officeDocument/2006/relationships/image" Target="../media/image181.png"/><Relationship Id="rId4" Type="http://schemas.openxmlformats.org/officeDocument/2006/relationships/hyperlink" Target="http://visitestoni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0729" y="7472703"/>
            <a:ext cx="3182055" cy="10289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3ADC5E66-F508-4CDE-E840-209625C726DF}"/>
              </a:ext>
            </a:extLst>
          </p:cNvPr>
          <p:cNvSpPr/>
          <p:nvPr/>
        </p:nvSpPr>
        <p:spPr>
          <a:xfrm>
            <a:off x="7283" y="-18073"/>
            <a:ext cx="12184717" cy="685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50800" dir="5400000" algn="ctr" rotWithShape="0">
              <a:srgbClr val="000000"/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AC14E8F-668E-8137-1719-E61CD72C632A}"/>
              </a:ext>
            </a:extLst>
          </p:cNvPr>
          <p:cNvSpPr/>
          <p:nvPr/>
        </p:nvSpPr>
        <p:spPr>
          <a:xfrm>
            <a:off x="-7283" y="-36146"/>
            <a:ext cx="12192000" cy="6858000"/>
          </a:xfrm>
          <a:prstGeom prst="rect">
            <a:avLst/>
          </a:prstGeom>
          <a:gradFill>
            <a:gsLst>
              <a:gs pos="90000">
                <a:srgbClr val="000000">
                  <a:alpha val="40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CHOOSE ESTONIA!…"/>
          <p:cNvSpPr txBox="1"/>
          <p:nvPr/>
        </p:nvSpPr>
        <p:spPr>
          <a:xfrm>
            <a:off x="437321" y="1107853"/>
            <a:ext cx="11211340" cy="2359620"/>
          </a:xfrm>
          <a:prstGeom prst="rect">
            <a:avLst/>
          </a:prstGeom>
          <a:ln w="12700">
            <a:miter lim="400000"/>
          </a:ln>
          <a:effectLst>
            <a:outerShdw blurRad="10922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endParaRPr lang="et-EE" sz="5000" dirty="0"/>
          </a:p>
          <a:p>
            <a:pPr algn="ctr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000" dirty="0"/>
              <a:t>MEET ESTONIA</a:t>
            </a:r>
          </a:p>
          <a:p>
            <a:pPr algn="ctr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000" dirty="0"/>
              <a:t>Small in </a:t>
            </a:r>
            <a:r>
              <a:rPr lang="et-EE" sz="5000" dirty="0" err="1"/>
              <a:t>Size</a:t>
            </a:r>
            <a:r>
              <a:rPr lang="et-EE" sz="5000" dirty="0"/>
              <a:t>, </a:t>
            </a:r>
            <a:r>
              <a:rPr lang="et-EE" sz="5000" dirty="0" err="1"/>
              <a:t>Big</a:t>
            </a:r>
            <a:r>
              <a:rPr lang="et-EE" sz="5000" dirty="0"/>
              <a:t> in </a:t>
            </a:r>
            <a:r>
              <a:rPr lang="et-EE" sz="5000" dirty="0" err="1"/>
              <a:t>Experiences</a:t>
            </a:r>
            <a:r>
              <a:rPr lang="et-EE" sz="5000" dirty="0"/>
              <a:t>!</a:t>
            </a:r>
          </a:p>
        </p:txBody>
      </p:sp>
      <p:pic>
        <p:nvPicPr>
          <p:cNvPr id="292" name="Picture 2" descr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255" y="5847103"/>
            <a:ext cx="3296462" cy="1028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International Tallinn Airport"/>
          <p:cNvSpPr txBox="1"/>
          <p:nvPr/>
        </p:nvSpPr>
        <p:spPr>
          <a:xfrm>
            <a:off x="635694" y="635961"/>
            <a:ext cx="4530825" cy="219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l" defTabSz="1828800" eaLnBrk="1" hangingPunct="1">
              <a:defRPr sz="9300" kern="1200">
                <a:solidFill>
                  <a:srgbClr val="FFFFFF"/>
                </a:solidFill>
                <a:uLnTx/>
                <a:latin typeface="Aino Headline"/>
                <a:ea typeface="Aino Headline"/>
                <a:cs typeface="Aino Headline"/>
              </a:defRPr>
            </a:lvl1pPr>
          </a:lstStyle>
          <a:p>
            <a:pPr defTabSz="914400"/>
            <a:r>
              <a:rPr lang="et-EE" sz="4650" dirty="0">
                <a:sym typeface="Helvetica Neue"/>
              </a:rPr>
              <a:t>International Tallinn</a:t>
            </a:r>
            <a:r>
              <a:rPr sz="4650" dirty="0">
                <a:sym typeface="Helvetica Neue"/>
              </a:rPr>
              <a:t> </a:t>
            </a:r>
            <a:endParaRPr lang="et-EE" sz="4650" dirty="0">
              <a:sym typeface="Helvetica Neue"/>
            </a:endParaRPr>
          </a:p>
          <a:p>
            <a:pPr defTabSz="914400"/>
            <a:r>
              <a:rPr sz="4650" dirty="0">
                <a:sym typeface="Helvetica Neue"/>
              </a:rPr>
              <a:t>Airport</a:t>
            </a:r>
          </a:p>
        </p:txBody>
      </p:sp>
      <p:sp>
        <p:nvSpPr>
          <p:cNvPr id="315" name="Located 4 km from the city center…"/>
          <p:cNvSpPr txBox="1"/>
          <p:nvPr/>
        </p:nvSpPr>
        <p:spPr>
          <a:xfrm>
            <a:off x="635694" y="4249837"/>
            <a:ext cx="351256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71500" lvl="0" indent="-571500" algn="l" defTabSz="1828800" eaLnBrk="1" hangingPunct="1">
              <a:spcBef>
                <a:spcPts val="1000"/>
              </a:spcBef>
              <a:buClr>
                <a:schemeClr val="bg1"/>
              </a:buClr>
              <a:buSzPct val="123000"/>
              <a:buChar char="+"/>
              <a:defRPr sz="3500" kern="1200">
                <a:solidFill>
                  <a:srgbClr val="FFFFFF"/>
                </a:solidFill>
                <a:uLnTx/>
                <a:latin typeface="Aino Regular"/>
                <a:ea typeface="Aino Regular"/>
                <a:cs typeface="Aino Regular"/>
              </a:defRPr>
            </a:lvl1pPr>
          </a:lstStyle>
          <a:p>
            <a:pPr marL="285750" indent="-285750" defTabSz="914400">
              <a:spcBef>
                <a:spcPts val="500"/>
              </a:spcBef>
              <a:buClr>
                <a:prstClr val="white"/>
              </a:buClr>
            </a:pPr>
            <a:r>
              <a:rPr sz="1750" dirty="0">
                <a:sym typeface="Helvetica Neue"/>
              </a:rPr>
              <a:t>Located 4 km from the city center</a:t>
            </a:r>
          </a:p>
          <a:p>
            <a:pPr marL="285750" indent="-285750" defTabSz="914400">
              <a:spcBef>
                <a:spcPts val="500"/>
              </a:spcBef>
              <a:buClr>
                <a:prstClr val="white"/>
              </a:buClr>
            </a:pPr>
            <a:r>
              <a:rPr lang="en-GB" sz="1750" dirty="0">
                <a:sym typeface="Helvetica Neue"/>
              </a:rPr>
              <a:t>2023 Best Airport in the world, among those serving 2-5 million passengers per year (by Airports’ Council International)</a:t>
            </a:r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4551" y="-150935"/>
            <a:ext cx="8274643" cy="713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997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port_of_tallinn_kaupo_kalda_2018_1.jpeg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85" name="Rectangle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C4BEC5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 Regular"/>
                <a:sym typeface="Aino Regular"/>
              </a:endParaRPr>
            </a:p>
          </p:txBody>
        </p:sp>
        <p:pic>
          <p:nvPicPr>
            <p:cNvPr id="386" name="image16.jpeg" descr="image16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" name="Teksti kohatäide 6"/>
          <p:cNvSpPr txBox="1"/>
          <p:nvPr/>
        </p:nvSpPr>
        <p:spPr>
          <a:xfrm rot="16200000">
            <a:off x="10474801" y="4771590"/>
            <a:ext cx="2808289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© Visit Tallinn</a:t>
            </a:r>
          </a:p>
        </p:txBody>
      </p:sp>
      <p:sp>
        <p:nvSpPr>
          <p:cNvPr id="390" name="Daytrips  to Helsinki"/>
          <p:cNvSpPr txBox="1"/>
          <p:nvPr/>
        </p:nvSpPr>
        <p:spPr>
          <a:xfrm>
            <a:off x="1109247" y="5042104"/>
            <a:ext cx="9159015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Port of Tallinn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15448518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Tallinn Old Town_Kaupo Kalda(3).jpeg" descr="Tallinn Old Town_Kaupo Kalda(3)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4048" y="2750690"/>
            <a:ext cx="5270309" cy="3566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4" h="21498" extrusionOk="0">
                <a:moveTo>
                  <a:pt x="7253" y="0"/>
                </a:moveTo>
                <a:cubicBezTo>
                  <a:pt x="5935" y="105"/>
                  <a:pt x="4649" y="678"/>
                  <a:pt x="3561" y="1855"/>
                </a:cubicBezTo>
                <a:cubicBezTo>
                  <a:pt x="2880" y="2592"/>
                  <a:pt x="2293" y="3556"/>
                  <a:pt x="1691" y="4472"/>
                </a:cubicBezTo>
                <a:cubicBezTo>
                  <a:pt x="1498" y="4767"/>
                  <a:pt x="1301" y="5058"/>
                  <a:pt x="1104" y="5345"/>
                </a:cubicBezTo>
                <a:cubicBezTo>
                  <a:pt x="194" y="7370"/>
                  <a:pt x="-175" y="9888"/>
                  <a:pt x="77" y="12352"/>
                </a:cubicBezTo>
                <a:cubicBezTo>
                  <a:pt x="244" y="13982"/>
                  <a:pt x="678" y="15515"/>
                  <a:pt x="1338" y="16794"/>
                </a:cubicBezTo>
                <a:lnTo>
                  <a:pt x="1373" y="16792"/>
                </a:lnTo>
                <a:cubicBezTo>
                  <a:pt x="1578" y="17071"/>
                  <a:pt x="1789" y="17340"/>
                  <a:pt x="2000" y="17602"/>
                </a:cubicBezTo>
                <a:cubicBezTo>
                  <a:pt x="2622" y="18372"/>
                  <a:pt x="3259" y="19110"/>
                  <a:pt x="3910" y="19815"/>
                </a:cubicBezTo>
                <a:cubicBezTo>
                  <a:pt x="5141" y="20833"/>
                  <a:pt x="6512" y="21405"/>
                  <a:pt x="7912" y="21487"/>
                </a:cubicBezTo>
                <a:cubicBezTo>
                  <a:pt x="9827" y="21600"/>
                  <a:pt x="11690" y="20794"/>
                  <a:pt x="13600" y="20534"/>
                </a:cubicBezTo>
                <a:cubicBezTo>
                  <a:pt x="14255" y="20445"/>
                  <a:pt x="14916" y="20422"/>
                  <a:pt x="15561" y="20223"/>
                </a:cubicBezTo>
                <a:cubicBezTo>
                  <a:pt x="16213" y="20023"/>
                  <a:pt x="16837" y="19648"/>
                  <a:pt x="17400" y="19117"/>
                </a:cubicBezTo>
                <a:cubicBezTo>
                  <a:pt x="18016" y="18346"/>
                  <a:pt x="18617" y="17544"/>
                  <a:pt x="19201" y="16711"/>
                </a:cubicBezTo>
                <a:cubicBezTo>
                  <a:pt x="19400" y="16427"/>
                  <a:pt x="19597" y="16137"/>
                  <a:pt x="19788" y="15838"/>
                </a:cubicBezTo>
                <a:lnTo>
                  <a:pt x="19823" y="15836"/>
                </a:lnTo>
                <a:cubicBezTo>
                  <a:pt x="20317" y="15221"/>
                  <a:pt x="20713" y="14428"/>
                  <a:pt x="20975" y="13521"/>
                </a:cubicBezTo>
                <a:cubicBezTo>
                  <a:pt x="21045" y="13279"/>
                  <a:pt x="21101" y="13028"/>
                  <a:pt x="21151" y="12775"/>
                </a:cubicBezTo>
                <a:cubicBezTo>
                  <a:pt x="21258" y="12336"/>
                  <a:pt x="21333" y="11881"/>
                  <a:pt x="21374" y="11420"/>
                </a:cubicBezTo>
                <a:cubicBezTo>
                  <a:pt x="21416" y="10958"/>
                  <a:pt x="21425" y="10491"/>
                  <a:pt x="21400" y="10024"/>
                </a:cubicBezTo>
                <a:cubicBezTo>
                  <a:pt x="21403" y="9556"/>
                  <a:pt x="21372" y="9091"/>
                  <a:pt x="21309" y="8635"/>
                </a:cubicBezTo>
                <a:cubicBezTo>
                  <a:pt x="21245" y="8179"/>
                  <a:pt x="21150" y="7733"/>
                  <a:pt x="21023" y="7305"/>
                </a:cubicBezTo>
                <a:cubicBezTo>
                  <a:pt x="20961" y="7058"/>
                  <a:pt x="20893" y="6814"/>
                  <a:pt x="20812" y="6580"/>
                </a:cubicBezTo>
                <a:cubicBezTo>
                  <a:pt x="20507" y="5702"/>
                  <a:pt x="20075" y="4952"/>
                  <a:pt x="19553" y="4389"/>
                </a:cubicBezTo>
                <a:lnTo>
                  <a:pt x="19519" y="4391"/>
                </a:lnTo>
                <a:cubicBezTo>
                  <a:pt x="19335" y="3821"/>
                  <a:pt x="19096" y="3299"/>
                  <a:pt x="18813" y="2844"/>
                </a:cubicBezTo>
                <a:cubicBezTo>
                  <a:pt x="17475" y="697"/>
                  <a:pt x="15485" y="294"/>
                  <a:pt x="13584" y="267"/>
                </a:cubicBezTo>
                <a:cubicBezTo>
                  <a:pt x="12541" y="252"/>
                  <a:pt x="11498" y="324"/>
                  <a:pt x="10457" y="241"/>
                </a:cubicBezTo>
                <a:cubicBezTo>
                  <a:pt x="9727" y="183"/>
                  <a:pt x="8998" y="52"/>
                  <a:pt x="8268" y="0"/>
                </a:cubicBezTo>
                <a:lnTo>
                  <a:pt x="72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1" name="Tallinn City panorama view_Gen Vagula.jpeg" descr="Tallinn City panorama view_Gen Vagula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6053" y="3895062"/>
            <a:ext cx="3817317" cy="2745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292" extrusionOk="0">
                <a:moveTo>
                  <a:pt x="13772" y="21292"/>
                </a:moveTo>
                <a:cubicBezTo>
                  <a:pt x="15146" y="21292"/>
                  <a:pt x="16504" y="20805"/>
                  <a:pt x="17663" y="19686"/>
                </a:cubicBezTo>
                <a:cubicBezTo>
                  <a:pt x="18362" y="19011"/>
                  <a:pt x="18973" y="18113"/>
                  <a:pt x="19596" y="17262"/>
                </a:cubicBezTo>
                <a:cubicBezTo>
                  <a:pt x="19796" y="16988"/>
                  <a:pt x="20000" y="16718"/>
                  <a:pt x="20204" y="16451"/>
                </a:cubicBezTo>
                <a:cubicBezTo>
                  <a:pt x="21162" y="14550"/>
                  <a:pt x="21591" y="12148"/>
                  <a:pt x="21397" y="9766"/>
                </a:cubicBezTo>
                <a:cubicBezTo>
                  <a:pt x="21269" y="8190"/>
                  <a:pt x="20869" y="6695"/>
                  <a:pt x="20240" y="5432"/>
                </a:cubicBezTo>
                <a:lnTo>
                  <a:pt x="20204" y="5432"/>
                </a:lnTo>
                <a:cubicBezTo>
                  <a:pt x="20006" y="5153"/>
                  <a:pt x="19802" y="4884"/>
                  <a:pt x="19596" y="4621"/>
                </a:cubicBezTo>
                <a:cubicBezTo>
                  <a:pt x="18992" y="3849"/>
                  <a:pt x="18372" y="3108"/>
                  <a:pt x="17738" y="2397"/>
                </a:cubicBezTo>
                <a:cubicBezTo>
                  <a:pt x="16453" y="1616"/>
                  <a:pt x="15126" y="1011"/>
                  <a:pt x="13772" y="591"/>
                </a:cubicBezTo>
                <a:cubicBezTo>
                  <a:pt x="11394" y="-146"/>
                  <a:pt x="8927" y="-308"/>
                  <a:pt x="6604" y="772"/>
                </a:cubicBezTo>
                <a:cubicBezTo>
                  <a:pt x="5769" y="1161"/>
                  <a:pt x="4970" y="1707"/>
                  <a:pt x="4222" y="2397"/>
                </a:cubicBezTo>
                <a:cubicBezTo>
                  <a:pt x="3588" y="3108"/>
                  <a:pt x="2967" y="3849"/>
                  <a:pt x="2363" y="4621"/>
                </a:cubicBezTo>
                <a:cubicBezTo>
                  <a:pt x="2157" y="4884"/>
                  <a:pt x="1953" y="5153"/>
                  <a:pt x="1755" y="5432"/>
                </a:cubicBezTo>
                <a:lnTo>
                  <a:pt x="1720" y="5432"/>
                </a:lnTo>
                <a:cubicBezTo>
                  <a:pt x="1211" y="5998"/>
                  <a:pt x="796" y="6742"/>
                  <a:pt x="512" y="7601"/>
                </a:cubicBezTo>
                <a:cubicBezTo>
                  <a:pt x="436" y="7830"/>
                  <a:pt x="375" y="8068"/>
                  <a:pt x="319" y="8309"/>
                </a:cubicBezTo>
                <a:cubicBezTo>
                  <a:pt x="202" y="8726"/>
                  <a:pt x="115" y="9158"/>
                  <a:pt x="63" y="9600"/>
                </a:cubicBezTo>
                <a:cubicBezTo>
                  <a:pt x="10" y="10041"/>
                  <a:pt x="-9" y="10492"/>
                  <a:pt x="5" y="10941"/>
                </a:cubicBezTo>
                <a:cubicBezTo>
                  <a:pt x="-9" y="11391"/>
                  <a:pt x="10" y="11842"/>
                  <a:pt x="63" y="12283"/>
                </a:cubicBezTo>
                <a:cubicBezTo>
                  <a:pt x="115" y="12725"/>
                  <a:pt x="202" y="13157"/>
                  <a:pt x="319" y="13574"/>
                </a:cubicBezTo>
                <a:cubicBezTo>
                  <a:pt x="375" y="13815"/>
                  <a:pt x="436" y="14053"/>
                  <a:pt x="512" y="14282"/>
                </a:cubicBezTo>
                <a:cubicBezTo>
                  <a:pt x="796" y="15141"/>
                  <a:pt x="1211" y="15885"/>
                  <a:pt x="1720" y="16451"/>
                </a:cubicBezTo>
                <a:lnTo>
                  <a:pt x="1755" y="16451"/>
                </a:lnTo>
                <a:cubicBezTo>
                  <a:pt x="1925" y="17009"/>
                  <a:pt x="2153" y="17523"/>
                  <a:pt x="2426" y="17975"/>
                </a:cubicBezTo>
                <a:cubicBezTo>
                  <a:pt x="3713" y="20106"/>
                  <a:pt x="5694" y="20593"/>
                  <a:pt x="7596" y="20713"/>
                </a:cubicBezTo>
                <a:cubicBezTo>
                  <a:pt x="8640" y="20780"/>
                  <a:pt x="9685" y="20762"/>
                  <a:pt x="10725" y="20893"/>
                </a:cubicBezTo>
                <a:cubicBezTo>
                  <a:pt x="11741" y="21022"/>
                  <a:pt x="12750" y="21292"/>
                  <a:pt x="13772" y="212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2" name="Tram in Kalamaja_Rasmus Jurkatam.jpeg" descr="Tram in Kalamaja_Rasmus Jurkatam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9571" y="976320"/>
            <a:ext cx="4748766" cy="3361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600" extrusionOk="0">
                <a:moveTo>
                  <a:pt x="7672" y="0"/>
                </a:moveTo>
                <a:cubicBezTo>
                  <a:pt x="6298" y="0"/>
                  <a:pt x="4939" y="509"/>
                  <a:pt x="3780" y="1677"/>
                </a:cubicBezTo>
                <a:cubicBezTo>
                  <a:pt x="3081" y="2380"/>
                  <a:pt x="2470" y="3317"/>
                  <a:pt x="1847" y="4205"/>
                </a:cubicBezTo>
                <a:cubicBezTo>
                  <a:pt x="1647" y="4491"/>
                  <a:pt x="1443" y="4771"/>
                  <a:pt x="1239" y="5049"/>
                </a:cubicBezTo>
                <a:cubicBezTo>
                  <a:pt x="280" y="7032"/>
                  <a:pt x="-148" y="9539"/>
                  <a:pt x="46" y="12024"/>
                </a:cubicBezTo>
                <a:cubicBezTo>
                  <a:pt x="174" y="13668"/>
                  <a:pt x="574" y="15229"/>
                  <a:pt x="1204" y="16546"/>
                </a:cubicBezTo>
                <a:lnTo>
                  <a:pt x="1239" y="16546"/>
                </a:lnTo>
                <a:cubicBezTo>
                  <a:pt x="1437" y="16836"/>
                  <a:pt x="1641" y="17117"/>
                  <a:pt x="1847" y="17391"/>
                </a:cubicBezTo>
                <a:cubicBezTo>
                  <a:pt x="2451" y="18196"/>
                  <a:pt x="3070" y="18970"/>
                  <a:pt x="3705" y="19712"/>
                </a:cubicBezTo>
                <a:cubicBezTo>
                  <a:pt x="4989" y="20527"/>
                  <a:pt x="6318" y="21158"/>
                  <a:pt x="7672" y="21596"/>
                </a:cubicBezTo>
                <a:cubicBezTo>
                  <a:pt x="7676" y="21598"/>
                  <a:pt x="7681" y="21599"/>
                  <a:pt x="7685" y="21600"/>
                </a:cubicBezTo>
                <a:lnTo>
                  <a:pt x="14406" y="21600"/>
                </a:lnTo>
                <a:cubicBezTo>
                  <a:pt x="14551" y="21540"/>
                  <a:pt x="14695" y="21476"/>
                  <a:pt x="14838" y="21406"/>
                </a:cubicBezTo>
                <a:cubicBezTo>
                  <a:pt x="15673" y="21001"/>
                  <a:pt x="16474" y="20432"/>
                  <a:pt x="17221" y="19712"/>
                </a:cubicBezTo>
                <a:cubicBezTo>
                  <a:pt x="17856" y="18970"/>
                  <a:pt x="18476" y="18196"/>
                  <a:pt x="19080" y="17391"/>
                </a:cubicBezTo>
                <a:cubicBezTo>
                  <a:pt x="19286" y="17117"/>
                  <a:pt x="19490" y="16836"/>
                  <a:pt x="19688" y="16546"/>
                </a:cubicBezTo>
                <a:lnTo>
                  <a:pt x="19723" y="16546"/>
                </a:lnTo>
                <a:cubicBezTo>
                  <a:pt x="20233" y="15955"/>
                  <a:pt x="20647" y="15180"/>
                  <a:pt x="20931" y="14283"/>
                </a:cubicBezTo>
                <a:cubicBezTo>
                  <a:pt x="21007" y="14044"/>
                  <a:pt x="21069" y="13796"/>
                  <a:pt x="21125" y="13545"/>
                </a:cubicBezTo>
                <a:cubicBezTo>
                  <a:pt x="21242" y="13110"/>
                  <a:pt x="21327" y="12658"/>
                  <a:pt x="21380" y="12197"/>
                </a:cubicBezTo>
                <a:cubicBezTo>
                  <a:pt x="21433" y="11737"/>
                  <a:pt x="21452" y="11267"/>
                  <a:pt x="21438" y="10797"/>
                </a:cubicBezTo>
                <a:cubicBezTo>
                  <a:pt x="21452" y="10328"/>
                  <a:pt x="21433" y="9860"/>
                  <a:pt x="21380" y="9399"/>
                </a:cubicBezTo>
                <a:cubicBezTo>
                  <a:pt x="21327" y="8938"/>
                  <a:pt x="21242" y="8486"/>
                  <a:pt x="21125" y="8051"/>
                </a:cubicBezTo>
                <a:cubicBezTo>
                  <a:pt x="21069" y="7800"/>
                  <a:pt x="21007" y="7552"/>
                  <a:pt x="20931" y="7313"/>
                </a:cubicBezTo>
                <a:cubicBezTo>
                  <a:pt x="20647" y="6416"/>
                  <a:pt x="20233" y="5640"/>
                  <a:pt x="19723" y="5049"/>
                </a:cubicBezTo>
                <a:lnTo>
                  <a:pt x="19688" y="5049"/>
                </a:lnTo>
                <a:cubicBezTo>
                  <a:pt x="19519" y="4467"/>
                  <a:pt x="19291" y="3933"/>
                  <a:pt x="19018" y="3462"/>
                </a:cubicBezTo>
                <a:cubicBezTo>
                  <a:pt x="17730" y="1238"/>
                  <a:pt x="15749" y="730"/>
                  <a:pt x="13846" y="604"/>
                </a:cubicBezTo>
                <a:cubicBezTo>
                  <a:pt x="12803" y="535"/>
                  <a:pt x="11757" y="553"/>
                  <a:pt x="10718" y="416"/>
                </a:cubicBezTo>
                <a:cubicBezTo>
                  <a:pt x="9702" y="282"/>
                  <a:pt x="8694" y="0"/>
                  <a:pt x="767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4" name="Noblessner_Kaupo Kalda(6).jpeg" descr="Noblessner_Kaupo Kalda(6)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060" y="245753"/>
            <a:ext cx="3638266" cy="2760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154" extrusionOk="0">
                <a:moveTo>
                  <a:pt x="8105" y="21141"/>
                </a:moveTo>
                <a:cubicBezTo>
                  <a:pt x="6728" y="21234"/>
                  <a:pt x="5350" y="20849"/>
                  <a:pt x="4145" y="19830"/>
                </a:cubicBezTo>
                <a:cubicBezTo>
                  <a:pt x="3418" y="19217"/>
                  <a:pt x="2770" y="18377"/>
                  <a:pt x="2113" y="17585"/>
                </a:cubicBezTo>
                <a:cubicBezTo>
                  <a:pt x="1901" y="17330"/>
                  <a:pt x="1687" y="17081"/>
                  <a:pt x="1472" y="16834"/>
                </a:cubicBezTo>
                <a:cubicBezTo>
                  <a:pt x="437" y="15035"/>
                  <a:pt x="-88" y="12707"/>
                  <a:pt x="12" y="10358"/>
                </a:cubicBezTo>
                <a:cubicBezTo>
                  <a:pt x="78" y="8805"/>
                  <a:pt x="419" y="7311"/>
                  <a:pt x="1000" y="6030"/>
                </a:cubicBezTo>
                <a:lnTo>
                  <a:pt x="1035" y="6028"/>
                </a:lnTo>
                <a:cubicBezTo>
                  <a:pt x="1222" y="5742"/>
                  <a:pt x="1416" y="5464"/>
                  <a:pt x="1612" y="5192"/>
                </a:cubicBezTo>
                <a:cubicBezTo>
                  <a:pt x="2186" y="4395"/>
                  <a:pt x="2777" y="3626"/>
                  <a:pt x="3385" y="2886"/>
                </a:cubicBezTo>
                <a:cubicBezTo>
                  <a:pt x="4640" y="2032"/>
                  <a:pt x="5945" y="1349"/>
                  <a:pt x="7285" y="845"/>
                </a:cubicBezTo>
                <a:cubicBezTo>
                  <a:pt x="9636" y="-40"/>
                  <a:pt x="12099" y="-366"/>
                  <a:pt x="14468" y="535"/>
                </a:cubicBezTo>
                <a:cubicBezTo>
                  <a:pt x="15319" y="859"/>
                  <a:pt x="16142" y="1341"/>
                  <a:pt x="16918" y="1966"/>
                </a:cubicBezTo>
                <a:cubicBezTo>
                  <a:pt x="17582" y="2620"/>
                  <a:pt x="18233" y="3304"/>
                  <a:pt x="18868" y="4019"/>
                </a:cubicBezTo>
                <a:cubicBezTo>
                  <a:pt x="19084" y="4263"/>
                  <a:pt x="19300" y="4513"/>
                  <a:pt x="19509" y="4772"/>
                </a:cubicBezTo>
                <a:lnTo>
                  <a:pt x="19544" y="4770"/>
                </a:lnTo>
                <a:cubicBezTo>
                  <a:pt x="20076" y="5291"/>
                  <a:pt x="20520" y="5992"/>
                  <a:pt x="20839" y="6815"/>
                </a:cubicBezTo>
                <a:cubicBezTo>
                  <a:pt x="20924" y="7035"/>
                  <a:pt x="20996" y="7264"/>
                  <a:pt x="21061" y="7496"/>
                </a:cubicBezTo>
                <a:cubicBezTo>
                  <a:pt x="21195" y="7897"/>
                  <a:pt x="21297" y="8316"/>
                  <a:pt x="21368" y="8746"/>
                </a:cubicBezTo>
                <a:cubicBezTo>
                  <a:pt x="21438" y="9175"/>
                  <a:pt x="21476" y="9613"/>
                  <a:pt x="21481" y="10055"/>
                </a:cubicBezTo>
                <a:cubicBezTo>
                  <a:pt x="21512" y="10495"/>
                  <a:pt x="21509" y="10938"/>
                  <a:pt x="21474" y="11375"/>
                </a:cubicBezTo>
                <a:cubicBezTo>
                  <a:pt x="21439" y="11811"/>
                  <a:pt x="21371" y="12242"/>
                  <a:pt x="21270" y="12659"/>
                </a:cubicBezTo>
                <a:cubicBezTo>
                  <a:pt x="21223" y="12898"/>
                  <a:pt x="21170" y="13136"/>
                  <a:pt x="21103" y="13366"/>
                </a:cubicBezTo>
                <a:cubicBezTo>
                  <a:pt x="20853" y="14228"/>
                  <a:pt x="20468" y="14986"/>
                  <a:pt x="19981" y="15576"/>
                </a:cubicBezTo>
                <a:lnTo>
                  <a:pt x="19946" y="15578"/>
                </a:lnTo>
                <a:cubicBezTo>
                  <a:pt x="19798" y="16137"/>
                  <a:pt x="19590" y="16654"/>
                  <a:pt x="19335" y="17115"/>
                </a:cubicBezTo>
                <a:cubicBezTo>
                  <a:pt x="18130" y="19292"/>
                  <a:pt x="16164" y="19905"/>
                  <a:pt x="14264" y="20152"/>
                </a:cubicBezTo>
                <a:cubicBezTo>
                  <a:pt x="13222" y="20288"/>
                  <a:pt x="12175" y="20343"/>
                  <a:pt x="11139" y="20543"/>
                </a:cubicBezTo>
                <a:cubicBezTo>
                  <a:pt x="10127" y="20738"/>
                  <a:pt x="9128" y="21071"/>
                  <a:pt x="8105" y="2114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" name="A diversity of colourful neighbourhoods  gives Tallinn a unique  flavour"/>
          <p:cNvSpPr txBox="1"/>
          <p:nvPr/>
        </p:nvSpPr>
        <p:spPr>
          <a:xfrm>
            <a:off x="433047" y="500959"/>
            <a:ext cx="4228846" cy="4360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A diversity of </a:t>
            </a:r>
            <a:r>
              <a:rPr sz="4000" dirty="0" err="1">
                <a:solidFill>
                  <a:srgbClr val="FFFFFF"/>
                </a:solidFill>
                <a:latin typeface="Aino Headline"/>
                <a:sym typeface="Aino Headline"/>
              </a:rPr>
              <a:t>colourful</a:t>
            </a: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sz="4000" dirty="0" err="1">
                <a:solidFill>
                  <a:srgbClr val="FFFFFF"/>
                </a:solidFill>
                <a:latin typeface="Aino Headline"/>
                <a:sym typeface="Aino Headline"/>
              </a:rPr>
              <a:t>neighbourhoods</a:t>
            </a: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  gives Tallinn</a:t>
            </a:r>
            <a:b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a unique </a:t>
            </a:r>
            <a:b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r>
              <a:rPr sz="4000" dirty="0" err="1">
                <a:solidFill>
                  <a:srgbClr val="FFFFFF"/>
                </a:solidFill>
                <a:latin typeface="Aino Headline"/>
                <a:sym typeface="Aino Headline"/>
              </a:rPr>
              <a:t>flavour</a:t>
            </a:r>
            <a:b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endParaRPr sz="4000" dirty="0">
              <a:solidFill>
                <a:srgbClr val="FFFFFF"/>
              </a:solidFill>
              <a:latin typeface="Aino Headline"/>
              <a:sym typeface="Aino Headline"/>
            </a:endParaRPr>
          </a:p>
        </p:txBody>
      </p:sp>
      <p:pic>
        <p:nvPicPr>
          <p:cNvPr id="336" name="Picture 4" descr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2564" y="3872630"/>
            <a:ext cx="4147386" cy="2790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5" h="21497" extrusionOk="0">
                <a:moveTo>
                  <a:pt x="6459" y="0"/>
                </a:moveTo>
                <a:cubicBezTo>
                  <a:pt x="5423" y="242"/>
                  <a:pt x="4428" y="801"/>
                  <a:pt x="3561" y="1745"/>
                </a:cubicBezTo>
                <a:cubicBezTo>
                  <a:pt x="2880" y="2486"/>
                  <a:pt x="2292" y="3455"/>
                  <a:pt x="1691" y="4376"/>
                </a:cubicBezTo>
                <a:cubicBezTo>
                  <a:pt x="1497" y="4673"/>
                  <a:pt x="1301" y="4965"/>
                  <a:pt x="1103" y="5254"/>
                </a:cubicBezTo>
                <a:cubicBezTo>
                  <a:pt x="193" y="7290"/>
                  <a:pt x="-175" y="9822"/>
                  <a:pt x="77" y="12300"/>
                </a:cubicBezTo>
                <a:cubicBezTo>
                  <a:pt x="244" y="13940"/>
                  <a:pt x="679" y="15481"/>
                  <a:pt x="1338" y="16768"/>
                </a:cubicBezTo>
                <a:lnTo>
                  <a:pt x="1373" y="16766"/>
                </a:lnTo>
                <a:cubicBezTo>
                  <a:pt x="1577" y="17046"/>
                  <a:pt x="1788" y="17315"/>
                  <a:pt x="2000" y="17579"/>
                </a:cubicBezTo>
                <a:cubicBezTo>
                  <a:pt x="2621" y="18354"/>
                  <a:pt x="3259" y="19097"/>
                  <a:pt x="3910" y="19806"/>
                </a:cubicBezTo>
                <a:cubicBezTo>
                  <a:pt x="5141" y="20830"/>
                  <a:pt x="6512" y="21403"/>
                  <a:pt x="7913" y="21486"/>
                </a:cubicBezTo>
                <a:cubicBezTo>
                  <a:pt x="9827" y="21600"/>
                  <a:pt x="11691" y="20791"/>
                  <a:pt x="13601" y="20529"/>
                </a:cubicBezTo>
                <a:cubicBezTo>
                  <a:pt x="14255" y="20440"/>
                  <a:pt x="14916" y="20416"/>
                  <a:pt x="15562" y="20216"/>
                </a:cubicBezTo>
                <a:cubicBezTo>
                  <a:pt x="16214" y="20015"/>
                  <a:pt x="16836" y="19638"/>
                  <a:pt x="17400" y="19103"/>
                </a:cubicBezTo>
                <a:cubicBezTo>
                  <a:pt x="18016" y="18328"/>
                  <a:pt x="18617" y="17520"/>
                  <a:pt x="19201" y="16683"/>
                </a:cubicBezTo>
                <a:cubicBezTo>
                  <a:pt x="19400" y="16398"/>
                  <a:pt x="19597" y="16108"/>
                  <a:pt x="19788" y="15807"/>
                </a:cubicBezTo>
                <a:lnTo>
                  <a:pt x="19823" y="15805"/>
                </a:lnTo>
                <a:cubicBezTo>
                  <a:pt x="20317" y="15187"/>
                  <a:pt x="20713" y="14388"/>
                  <a:pt x="20975" y="13475"/>
                </a:cubicBezTo>
                <a:cubicBezTo>
                  <a:pt x="21045" y="13232"/>
                  <a:pt x="21102" y="12980"/>
                  <a:pt x="21151" y="12726"/>
                </a:cubicBezTo>
                <a:cubicBezTo>
                  <a:pt x="21258" y="12284"/>
                  <a:pt x="21333" y="11828"/>
                  <a:pt x="21375" y="11364"/>
                </a:cubicBezTo>
                <a:cubicBezTo>
                  <a:pt x="21417" y="10900"/>
                  <a:pt x="21425" y="10429"/>
                  <a:pt x="21400" y="9960"/>
                </a:cubicBezTo>
                <a:cubicBezTo>
                  <a:pt x="21403" y="9490"/>
                  <a:pt x="21373" y="9021"/>
                  <a:pt x="21309" y="8562"/>
                </a:cubicBezTo>
                <a:cubicBezTo>
                  <a:pt x="21246" y="8104"/>
                  <a:pt x="21150" y="7655"/>
                  <a:pt x="21023" y="7225"/>
                </a:cubicBezTo>
                <a:cubicBezTo>
                  <a:pt x="20961" y="6976"/>
                  <a:pt x="20893" y="6731"/>
                  <a:pt x="20812" y="6496"/>
                </a:cubicBezTo>
                <a:cubicBezTo>
                  <a:pt x="20507" y="5613"/>
                  <a:pt x="20076" y="4859"/>
                  <a:pt x="19554" y="4293"/>
                </a:cubicBezTo>
                <a:lnTo>
                  <a:pt x="19519" y="4295"/>
                </a:lnTo>
                <a:cubicBezTo>
                  <a:pt x="19336" y="3721"/>
                  <a:pt x="19096" y="3197"/>
                  <a:pt x="18813" y="2740"/>
                </a:cubicBezTo>
                <a:cubicBezTo>
                  <a:pt x="17475" y="580"/>
                  <a:pt x="15486" y="174"/>
                  <a:pt x="13584" y="147"/>
                </a:cubicBezTo>
                <a:cubicBezTo>
                  <a:pt x="12541" y="132"/>
                  <a:pt x="11497" y="204"/>
                  <a:pt x="10456" y="121"/>
                </a:cubicBezTo>
                <a:cubicBezTo>
                  <a:pt x="10100" y="92"/>
                  <a:pt x="9744" y="47"/>
                  <a:pt x="9388" y="0"/>
                </a:cubicBezTo>
                <a:lnTo>
                  <a:pt x="6459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55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809" y="-36887"/>
            <a:ext cx="12229809" cy="693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4" descr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5468" y="7318452"/>
            <a:ext cx="8274643" cy="7116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19855" y="0"/>
                </a:moveTo>
                <a:lnTo>
                  <a:pt x="5173" y="441"/>
                </a:lnTo>
                <a:cubicBezTo>
                  <a:pt x="4049" y="1347"/>
                  <a:pt x="3045" y="2443"/>
                  <a:pt x="2193" y="3693"/>
                </a:cubicBezTo>
                <a:cubicBezTo>
                  <a:pt x="1381" y="4884"/>
                  <a:pt x="712" y="6210"/>
                  <a:pt x="348" y="7677"/>
                </a:cubicBezTo>
                <a:cubicBezTo>
                  <a:pt x="-283" y="10217"/>
                  <a:pt x="46" y="12897"/>
                  <a:pt x="538" y="15475"/>
                </a:cubicBezTo>
                <a:cubicBezTo>
                  <a:pt x="767" y="16677"/>
                  <a:pt x="1033" y="17879"/>
                  <a:pt x="1532" y="18963"/>
                </a:cubicBezTo>
                <a:cubicBezTo>
                  <a:pt x="2016" y="20014"/>
                  <a:pt x="2702" y="20917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lnTo>
                  <a:pt x="1985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3372EB15-B031-040B-7697-E311D8B7D149}"/>
              </a:ext>
            </a:extLst>
          </p:cNvPr>
          <p:cNvSpPr/>
          <p:nvPr/>
        </p:nvSpPr>
        <p:spPr>
          <a:xfrm>
            <a:off x="-37809" y="-316842"/>
            <a:ext cx="12839409" cy="7174842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Shape"/>
          <p:cNvSpPr/>
          <p:nvPr/>
        </p:nvSpPr>
        <p:spPr>
          <a:xfrm>
            <a:off x="7619776" y="5068956"/>
            <a:ext cx="4577584" cy="185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>
              <a:alpha val="73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361" name="Telliskivi Creative City"/>
          <p:cNvSpPr txBox="1"/>
          <p:nvPr/>
        </p:nvSpPr>
        <p:spPr>
          <a:xfrm>
            <a:off x="512408" y="596408"/>
            <a:ext cx="5583592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lnSpc>
                <a:spcPct val="80000"/>
              </a:lnSpc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 hangingPunct="0">
              <a:lnSpc>
                <a:spcPct val="100000"/>
              </a:lnSpc>
            </a:pPr>
            <a:r>
              <a:rPr sz="5400" kern="0" dirty="0" err="1">
                <a:solidFill>
                  <a:prstClr val="white"/>
                </a:solidFill>
              </a:rPr>
              <a:t>Telliskivi</a:t>
            </a:r>
            <a:r>
              <a:rPr sz="5400" kern="0" dirty="0">
                <a:solidFill>
                  <a:prstClr val="white"/>
                </a:solidFill>
              </a:rPr>
              <a:t> Creative City</a:t>
            </a:r>
          </a:p>
        </p:txBody>
      </p:sp>
      <p:sp>
        <p:nvSpPr>
          <p:cNvPr id="362" name="Bohemian, Funky, Hipster district in a reclaimed factory area"/>
          <p:cNvSpPr txBox="1"/>
          <p:nvPr/>
        </p:nvSpPr>
        <p:spPr>
          <a:xfrm>
            <a:off x="512408" y="2383864"/>
            <a:ext cx="3792269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hangingPunct="0">
              <a:spcBef>
                <a:spcPts val="500"/>
              </a:spcBef>
              <a:defRPr sz="3000">
                <a:solidFill>
                  <a:srgbClr val="0901E6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sz="1500" kern="0" dirty="0">
              <a:solidFill>
                <a:prstClr val="white"/>
              </a:solidFill>
              <a:latin typeface="Aino Regular"/>
              <a:sym typeface="Aino Regular"/>
            </a:endParaRPr>
          </a:p>
        </p:txBody>
      </p:sp>
      <p:sp>
        <p:nvSpPr>
          <p:cNvPr id="359" name="design &amp; vintage shops,  flea market, farmer’s market…"/>
          <p:cNvSpPr txBox="1"/>
          <p:nvPr/>
        </p:nvSpPr>
        <p:spPr>
          <a:xfrm>
            <a:off x="8556682" y="5617303"/>
            <a:ext cx="3792268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hangingPunct="0">
              <a:spcBef>
                <a:spcPts val="500"/>
              </a:spcBef>
              <a:defRPr sz="3000">
                <a:solidFill>
                  <a:srgbClr val="0901E6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n-GB" sz="1800" kern="0" dirty="0">
                <a:solidFill>
                  <a:prstClr val="white"/>
                </a:solidFill>
                <a:latin typeface="Aino Regular"/>
                <a:sym typeface="Aino Regular"/>
              </a:rPr>
              <a:t>Bohemian, Funky, Hipster district located in a former industrial complex </a:t>
            </a:r>
          </a:p>
        </p:txBody>
      </p:sp>
    </p:spTree>
    <p:extLst>
      <p:ext uri="{BB962C8B-B14F-4D97-AF65-F5344CB8AC3E}">
        <p14:creationId xmlns:p14="http://schemas.microsoft.com/office/powerpoint/2010/main" val="370437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bicycle on a street between buildings&#10;&#10;Description automatically generated with medium confidence">
            <a:extLst>
              <a:ext uri="{FF2B5EF4-FFF2-40B4-BE49-F238E27FC236}">
                <a16:creationId xmlns:a16="http://schemas.microsoft.com/office/drawing/2014/main" id="{462D662A-BF1B-1F1E-F80D-DBED69FBB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10" y="-601999"/>
            <a:ext cx="12229531" cy="8188125"/>
          </a:xfrm>
          <a:prstGeom prst="rect">
            <a:avLst/>
          </a:prstGeom>
        </p:spPr>
      </p:pic>
      <p:sp>
        <p:nvSpPr>
          <p:cNvPr id="377" name="Shape"/>
          <p:cNvSpPr/>
          <p:nvPr/>
        </p:nvSpPr>
        <p:spPr>
          <a:xfrm>
            <a:off x="7614137" y="4171165"/>
            <a:ext cx="4577584" cy="2831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>
              <a:alpha val="732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B925060-4FEC-78E5-3282-E1BEDFFCC810}"/>
              </a:ext>
            </a:extLst>
          </p:cNvPr>
          <p:cNvSpPr/>
          <p:nvPr/>
        </p:nvSpPr>
        <p:spPr>
          <a:xfrm>
            <a:off x="-37809" y="-95358"/>
            <a:ext cx="12229809" cy="7174842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Noblessner Port District"/>
          <p:cNvSpPr txBox="1"/>
          <p:nvPr/>
        </p:nvSpPr>
        <p:spPr>
          <a:xfrm>
            <a:off x="638901" y="469561"/>
            <a:ext cx="5116440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 hangingPunct="0"/>
            <a:r>
              <a:rPr lang="et-EE" sz="5400" kern="0" dirty="0">
                <a:solidFill>
                  <a:prstClr val="white"/>
                </a:solidFill>
              </a:rPr>
              <a:t>Rotermanni </a:t>
            </a:r>
            <a:r>
              <a:rPr lang="et-EE" sz="5400" kern="0" dirty="0" err="1">
                <a:solidFill>
                  <a:prstClr val="white"/>
                </a:solidFill>
              </a:rPr>
              <a:t>Quarter</a:t>
            </a:r>
            <a:endParaRPr sz="5400" kern="0" dirty="0">
              <a:solidFill>
                <a:prstClr val="white"/>
              </a:solidFill>
            </a:endParaRPr>
          </a:p>
        </p:txBody>
      </p:sp>
      <p:sp>
        <p:nvSpPr>
          <p:cNvPr id="381" name="Seafront district with historical shipyard buildings, marina, promenade, art galleries and restaurants, craft brewery, Proto Invention Factory"/>
          <p:cNvSpPr txBox="1"/>
          <p:nvPr/>
        </p:nvSpPr>
        <p:spPr>
          <a:xfrm>
            <a:off x="8237945" y="4929427"/>
            <a:ext cx="3953776" cy="131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marL="571500" indent="-571500" algn="l" defTabSz="1828800">
              <a:lnSpc>
                <a:spcPct val="120000"/>
              </a:lnSpc>
              <a:spcBef>
                <a:spcPts val="1000"/>
              </a:spcBef>
              <a:buSzPct val="123000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285750" indent="-285750" defTabSz="914400" hangingPunct="0">
              <a:spcBef>
                <a:spcPts val="500"/>
              </a:spcBef>
            </a:pPr>
            <a:r>
              <a:rPr lang="et-EE" sz="1750" kern="0" dirty="0"/>
              <a:t>A </a:t>
            </a:r>
            <a:r>
              <a:rPr lang="et-EE" sz="1750" kern="0" dirty="0" err="1"/>
              <a:t>reclaimed</a:t>
            </a:r>
            <a:r>
              <a:rPr lang="et-EE" sz="1750" kern="0" dirty="0"/>
              <a:t> </a:t>
            </a:r>
            <a:r>
              <a:rPr lang="et-EE" sz="1750" kern="0" dirty="0" err="1"/>
              <a:t>factory</a:t>
            </a:r>
            <a:r>
              <a:rPr lang="et-EE" sz="1750" kern="0" dirty="0"/>
              <a:t> </a:t>
            </a:r>
            <a:r>
              <a:rPr lang="et-EE" sz="1750" kern="0" dirty="0" err="1"/>
              <a:t>district</a:t>
            </a:r>
            <a:r>
              <a:rPr lang="et-EE" sz="1750" kern="0" dirty="0"/>
              <a:t> </a:t>
            </a:r>
            <a:r>
              <a:rPr lang="et-EE" sz="1750" kern="0" dirty="0" err="1"/>
              <a:t>now</a:t>
            </a:r>
            <a:r>
              <a:rPr lang="et-EE" sz="1750" kern="0" dirty="0"/>
              <a:t> </a:t>
            </a:r>
            <a:br>
              <a:rPr lang="et-EE" sz="1750" kern="0" dirty="0"/>
            </a:br>
            <a:r>
              <a:rPr lang="et-EE" sz="1750" kern="0" dirty="0"/>
              <a:t>a </a:t>
            </a:r>
            <a:r>
              <a:rPr lang="et-EE" sz="1750" kern="0" dirty="0" err="1"/>
              <a:t>fashionable</a:t>
            </a:r>
            <a:r>
              <a:rPr lang="et-EE" sz="1750" kern="0" dirty="0"/>
              <a:t> </a:t>
            </a:r>
            <a:r>
              <a:rPr lang="et-EE" sz="1750" kern="0" dirty="0" err="1"/>
              <a:t>residential</a:t>
            </a:r>
            <a:r>
              <a:rPr lang="et-EE" sz="1750" kern="0" dirty="0"/>
              <a:t> and </a:t>
            </a:r>
            <a:br>
              <a:rPr lang="et-EE" sz="1750" kern="0" dirty="0"/>
            </a:br>
            <a:r>
              <a:rPr lang="et-EE" sz="1750" kern="0" dirty="0" err="1"/>
              <a:t>office</a:t>
            </a:r>
            <a:r>
              <a:rPr lang="et-EE" sz="1750" kern="0" dirty="0"/>
              <a:t> </a:t>
            </a:r>
            <a:r>
              <a:rPr lang="et-EE" sz="1750" kern="0" dirty="0" err="1"/>
              <a:t>area</a:t>
            </a:r>
            <a:r>
              <a:rPr lang="et-EE" sz="1750" kern="0" dirty="0"/>
              <a:t> </a:t>
            </a:r>
            <a:r>
              <a:rPr lang="et-EE" sz="1750" kern="0" dirty="0" err="1"/>
              <a:t>with</a:t>
            </a:r>
            <a:r>
              <a:rPr lang="et-EE" sz="1750" kern="0" dirty="0"/>
              <a:t> </a:t>
            </a:r>
            <a:r>
              <a:rPr lang="et-EE" sz="1750" kern="0" dirty="0" err="1"/>
              <a:t>cool</a:t>
            </a:r>
            <a:r>
              <a:rPr lang="et-EE" sz="1750" kern="0" dirty="0"/>
              <a:t> </a:t>
            </a:r>
            <a:r>
              <a:rPr lang="et-EE" sz="1750" kern="0" dirty="0" err="1"/>
              <a:t>bars</a:t>
            </a:r>
            <a:r>
              <a:rPr lang="et-EE" sz="1750" kern="0" dirty="0"/>
              <a:t> and </a:t>
            </a:r>
            <a:r>
              <a:rPr lang="et-EE" sz="1750" kern="0" dirty="0" err="1"/>
              <a:t>restaurants</a:t>
            </a:r>
            <a:r>
              <a:rPr lang="et-EE" sz="1750" kern="0" dirty="0"/>
              <a:t> loved by </a:t>
            </a:r>
            <a:r>
              <a:rPr lang="et-EE" sz="1750" kern="0" dirty="0" err="1"/>
              <a:t>the</a:t>
            </a:r>
            <a:r>
              <a:rPr lang="et-EE" sz="1750" kern="0" dirty="0"/>
              <a:t> </a:t>
            </a:r>
            <a:r>
              <a:rPr lang="et-EE" sz="1750" kern="0" dirty="0" err="1"/>
              <a:t>locals</a:t>
            </a:r>
            <a:endParaRPr sz="1750" kern="0" dirty="0"/>
          </a:p>
        </p:txBody>
      </p:sp>
    </p:spTree>
    <p:extLst>
      <p:ext uri="{BB962C8B-B14F-4D97-AF65-F5344CB8AC3E}">
        <p14:creationId xmlns:p14="http://schemas.microsoft.com/office/powerpoint/2010/main" val="327959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FB61E085-420E-4BAD-454D-EBC596C0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5813" y="-58345"/>
            <a:ext cx="13224891" cy="6916345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C48B2E46-BAE2-8B18-F526-D16C19E3ACF2}"/>
              </a:ext>
            </a:extLst>
          </p:cNvPr>
          <p:cNvSpPr/>
          <p:nvPr/>
        </p:nvSpPr>
        <p:spPr>
          <a:xfrm>
            <a:off x="-37809" y="-265818"/>
            <a:ext cx="10203785" cy="7174842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Noblessner Port District"/>
          <p:cNvSpPr txBox="1"/>
          <p:nvPr/>
        </p:nvSpPr>
        <p:spPr>
          <a:xfrm>
            <a:off x="521902" y="531523"/>
            <a:ext cx="7295322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/>
                <a:sym typeface="Aino Headline"/>
              </a:rPr>
              <a:t>Maakri Business </a:t>
            </a:r>
            <a:r>
              <a:rPr kumimoji="0" lang="et-EE" sz="6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/>
                <a:sym typeface="Aino Headline"/>
              </a:rPr>
              <a:t>District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8661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E5F6C677-4D80-60DF-6807-10CE52782919}"/>
              </a:ext>
            </a:extLst>
          </p:cNvPr>
          <p:cNvSpPr/>
          <p:nvPr/>
        </p:nvSpPr>
        <p:spPr>
          <a:xfrm>
            <a:off x="0" y="-399442"/>
            <a:ext cx="12319000" cy="7327463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ealkiri 2">
            <a:extLst>
              <a:ext uri="{FF2B5EF4-FFF2-40B4-BE49-F238E27FC236}">
                <a16:creationId xmlns:a16="http://schemas.microsoft.com/office/drawing/2014/main" id="{B5DC2EE9-9416-4FB2-1726-C51D2D8BDAD9}"/>
              </a:ext>
            </a:extLst>
          </p:cNvPr>
          <p:cNvSpPr txBox="1">
            <a:spLocks/>
          </p:cNvSpPr>
          <p:nvPr/>
        </p:nvSpPr>
        <p:spPr>
          <a:xfrm>
            <a:off x="772499" y="474358"/>
            <a:ext cx="10148049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Noblessner</a:t>
            </a:r>
            <a:r>
              <a:rPr lang="et-EE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 Port </a:t>
            </a:r>
            <a:r>
              <a:rPr lang="et-EE" sz="5400" dirty="0" err="1">
                <a:latin typeface="Aino Headline" panose="020B0303040504020204" pitchFamily="34" charset="-70"/>
              </a:rPr>
              <a:t>D</a:t>
            </a:r>
            <a:r>
              <a:rPr lang="et-EE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istrict</a:t>
            </a:r>
            <a:endParaRPr lang="en-US" sz="54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B13CB668-2EE0-1295-E8EB-C60A8929C5F8}"/>
              </a:ext>
            </a:extLst>
          </p:cNvPr>
          <p:cNvSpPr/>
          <p:nvPr/>
        </p:nvSpPr>
        <p:spPr>
          <a:xfrm>
            <a:off x="7619776" y="5068956"/>
            <a:ext cx="4577584" cy="185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>
              <a:alpha val="73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B367D-9018-FA29-45C7-2550190F1E78}"/>
              </a:ext>
            </a:extLst>
          </p:cNvPr>
          <p:cNvSpPr txBox="1"/>
          <p:nvPr/>
        </p:nvSpPr>
        <p:spPr>
          <a:xfrm>
            <a:off x="8247016" y="5604582"/>
            <a:ext cx="4440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Former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submarine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shipyard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turned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into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popular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seafront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quarter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702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Unique venues"/>
          <p:cNvSpPr txBox="1"/>
          <p:nvPr/>
        </p:nvSpPr>
        <p:spPr>
          <a:xfrm>
            <a:off x="1382117" y="2326135"/>
            <a:ext cx="9427767" cy="220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828800">
              <a:defRPr sz="14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algn="ctr" defTabSz="914400" hangingPunct="0"/>
            <a:r>
              <a:rPr lang="et-EE" sz="7000" kern="0" dirty="0" err="1"/>
              <a:t>Awe-inspiring</a:t>
            </a:r>
            <a:r>
              <a:rPr lang="et-EE" sz="7000" kern="0" dirty="0"/>
              <a:t> </a:t>
            </a:r>
            <a:r>
              <a:rPr sz="7000" kern="0" dirty="0"/>
              <a:t>Unique venues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Alexela Concert Hall"/>
          <p:cNvSpPr txBox="1"/>
          <p:nvPr/>
        </p:nvSpPr>
        <p:spPr>
          <a:xfrm>
            <a:off x="635694" y="607616"/>
            <a:ext cx="2777084" cy="23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Alexela Concert Hall</a:t>
            </a:r>
          </a:p>
        </p:txBody>
      </p:sp>
      <p:sp>
        <p:nvSpPr>
          <p:cNvPr id="348" name="1 ,829 pax seated in grand hall…"/>
          <p:cNvSpPr txBox="1"/>
          <p:nvPr/>
        </p:nvSpPr>
        <p:spPr>
          <a:xfrm>
            <a:off x="610294" y="3738688"/>
            <a:ext cx="3382467" cy="224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1 ,829 pax seated in grand hall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9 cinema rooms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3,300 m2 of multifunctional foyers </a:t>
            </a:r>
          </a:p>
        </p:txBody>
      </p:sp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6968" y="-1509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0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7481" y="4075814"/>
            <a:ext cx="4907576" cy="2782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600" extrusionOk="0">
                <a:moveTo>
                  <a:pt x="7919" y="0"/>
                </a:moveTo>
                <a:cubicBezTo>
                  <a:pt x="6907" y="423"/>
                  <a:pt x="5943" y="1163"/>
                  <a:pt x="5132" y="2328"/>
                </a:cubicBezTo>
                <a:cubicBezTo>
                  <a:pt x="4787" y="2824"/>
                  <a:pt x="4476" y="3390"/>
                  <a:pt x="4134" y="3891"/>
                </a:cubicBezTo>
                <a:cubicBezTo>
                  <a:pt x="3304" y="5106"/>
                  <a:pt x="2305" y="5927"/>
                  <a:pt x="1538" y="7270"/>
                </a:cubicBezTo>
                <a:cubicBezTo>
                  <a:pt x="675" y="8782"/>
                  <a:pt x="175" y="10813"/>
                  <a:pt x="39" y="12953"/>
                </a:cubicBezTo>
                <a:cubicBezTo>
                  <a:pt x="-163" y="16118"/>
                  <a:pt x="423" y="19272"/>
                  <a:pt x="1632" y="21600"/>
                </a:cubicBezTo>
                <a:lnTo>
                  <a:pt x="21437" y="21600"/>
                </a:lnTo>
                <a:lnTo>
                  <a:pt x="21437" y="2497"/>
                </a:lnTo>
                <a:cubicBezTo>
                  <a:pt x="20570" y="1161"/>
                  <a:pt x="19498" y="288"/>
                  <a:pt x="18346" y="0"/>
                </a:cubicBezTo>
                <a:lnTo>
                  <a:pt x="7919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314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, colorful, auditorium&#10;&#10;Description automatically generated">
            <a:extLst>
              <a:ext uri="{FF2B5EF4-FFF2-40B4-BE49-F238E27FC236}">
                <a16:creationId xmlns:a16="http://schemas.microsoft.com/office/drawing/2014/main" id="{E62A3BA0-3616-069F-C94B-310E796EA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3245"/>
            <a:ext cx="12192000" cy="7464490"/>
          </a:xfrm>
          <a:prstGeom prst="rect">
            <a:avLst/>
          </a:prstGeom>
        </p:spPr>
      </p:pic>
      <p:sp>
        <p:nvSpPr>
          <p:cNvPr id="347" name="Alexela Concert Hall"/>
          <p:cNvSpPr txBox="1"/>
          <p:nvPr/>
        </p:nvSpPr>
        <p:spPr>
          <a:xfrm>
            <a:off x="635694" y="607616"/>
            <a:ext cx="2777084" cy="23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Alexela Concert Hall</a:t>
            </a:r>
          </a:p>
        </p:txBody>
      </p:sp>
    </p:spTree>
    <p:extLst>
      <p:ext uri="{BB962C8B-B14F-4D97-AF65-F5344CB8AC3E}">
        <p14:creationId xmlns:p14="http://schemas.microsoft.com/office/powerpoint/2010/main" val="379818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66D441B6-2319-479E-AF27-87A14DD4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Estonia in a Nutshell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63829A15-2735-43A3-B9E2-9D09BA635B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4328359" cy="2243138"/>
          </a:xfrm>
        </p:spPr>
        <p:txBody>
          <a:bodyPr/>
          <a:lstStyle/>
          <a:p>
            <a:r>
              <a:rPr lang="en-US" dirty="0"/>
              <a:t>population: 1.3 million</a:t>
            </a:r>
          </a:p>
          <a:p>
            <a:r>
              <a:rPr lang="en-US" dirty="0"/>
              <a:t>currency: EUR</a:t>
            </a:r>
          </a:p>
          <a:p>
            <a:r>
              <a:rPr lang="en-US" dirty="0"/>
              <a:t>official language: Estonian</a:t>
            </a:r>
            <a:r>
              <a:rPr lang="et-EE" dirty="0"/>
              <a:t>, </a:t>
            </a:r>
            <a:r>
              <a:rPr lang="et-EE" dirty="0" err="1"/>
              <a:t>English</a:t>
            </a:r>
            <a:r>
              <a:rPr lang="et-EE" dirty="0"/>
              <a:t> </a:t>
            </a:r>
            <a:r>
              <a:rPr lang="et-EE" dirty="0" err="1"/>
              <a:t>widely</a:t>
            </a:r>
            <a:r>
              <a:rPr lang="et-EE" dirty="0"/>
              <a:t> </a:t>
            </a:r>
            <a:r>
              <a:rPr lang="et-EE" dirty="0" err="1"/>
              <a:t>spoken</a:t>
            </a:r>
            <a:endParaRPr lang="en-US" dirty="0"/>
          </a:p>
          <a:p>
            <a:r>
              <a:rPr lang="en-US" dirty="0"/>
              <a:t>member of: EU, Eurozone, OECD, NATO and Schengen</a:t>
            </a:r>
            <a:endParaRPr lang="et-EE" dirty="0"/>
          </a:p>
          <a:p>
            <a:r>
              <a:rPr lang="et-EE" dirty="0" err="1"/>
              <a:t>capital</a:t>
            </a:r>
            <a:r>
              <a:rPr lang="et-EE" dirty="0"/>
              <a:t> </a:t>
            </a:r>
            <a:r>
              <a:rPr lang="et-EE" dirty="0" err="1"/>
              <a:t>city</a:t>
            </a:r>
            <a:r>
              <a:rPr lang="et-EE" dirty="0"/>
              <a:t>: Tallinn (450,000)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5F3D3F7-88EB-71E6-D218-31BBF51A9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3" t="17292" r="28430" b="-7976"/>
          <a:stretch/>
        </p:blipFill>
        <p:spPr>
          <a:xfrm>
            <a:off x="5266063" y="-388770"/>
            <a:ext cx="6925937" cy="91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22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 descr="A view of a city&#10;&#10;Description automatically generated">
            <a:extLst>
              <a:ext uri="{FF2B5EF4-FFF2-40B4-BE49-F238E27FC236}">
                <a16:creationId xmlns:a16="http://schemas.microsoft.com/office/drawing/2014/main" id="{A42C70D8-5788-CB4A-8AF2-B575B60B7E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Valokuva</a:t>
            </a:r>
            <a:r>
              <a:rPr lang="et-EE" dirty="0"/>
              <a:t>: Toomas Tuul</a:t>
            </a:r>
            <a:endParaRPr lang="en-US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150A004-A6B1-89DE-A30A-A1B76A50E974}"/>
              </a:ext>
            </a:extLst>
          </p:cNvPr>
          <p:cNvSpPr/>
          <p:nvPr/>
        </p:nvSpPr>
        <p:spPr>
          <a:xfrm>
            <a:off x="0" y="-158421"/>
            <a:ext cx="15910560" cy="7174842"/>
          </a:xfrm>
          <a:prstGeom prst="rect">
            <a:avLst/>
          </a:prstGeom>
          <a:gradFill>
            <a:gsLst>
              <a:gs pos="10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8A2D3-FE21-83E0-2839-ED7DD60894E8}"/>
              </a:ext>
            </a:extLst>
          </p:cNvPr>
          <p:cNvSpPr txBox="1"/>
          <p:nvPr/>
        </p:nvSpPr>
        <p:spPr>
          <a:xfrm>
            <a:off x="758199" y="5569639"/>
            <a:ext cx="879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 Headline" panose="020B0303040504020204" pitchFamily="34" charset="-70"/>
              <a:buChar char="+"/>
            </a:pPr>
            <a:r>
              <a:rPr lang="en-US" sz="2000" dirty="0">
                <a:solidFill>
                  <a:schemeClr val="bg1"/>
                </a:solidFill>
                <a:latin typeface="Aino Regular"/>
              </a:rPr>
              <a:t>A historic power station turned into 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ino Regular"/>
              </a:rPr>
              <a:t>a multifunctional event venue</a:t>
            </a:r>
          </a:p>
          <a:p>
            <a:pPr marL="342900" indent="-342900">
              <a:buFont typeface="Aino Headline" panose="020B0303040504020204" pitchFamily="34" charset="-70"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19 meeting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rooms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896007" y="905663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Tallinn Creative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Hub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47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FB8A6-4BB1-4967-8CF0-15A39207A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E42F50-E263-4E3C-BACB-07BBB1989E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" name="Picture 7" descr="A group of people sitting in a room with large screens&#10;&#10;Description automatically generated with low confidence">
            <a:extLst>
              <a:ext uri="{FF2B5EF4-FFF2-40B4-BE49-F238E27FC236}">
                <a16:creationId xmlns:a16="http://schemas.microsoft.com/office/drawing/2014/main" id="{4915D72D-B704-4667-96B6-62CD60C1A8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7"/>
            <a:ext cx="12192000" cy="6852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5B10B-6A91-4689-AF42-1DFC14DFC473}"/>
              </a:ext>
            </a:extLst>
          </p:cNvPr>
          <p:cNvSpPr txBox="1"/>
          <p:nvPr/>
        </p:nvSpPr>
        <p:spPr>
          <a:xfrm>
            <a:off x="658181" y="3522646"/>
            <a:ext cx="88320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/>
                <a:ea typeface="+mn-ea"/>
                <a:cs typeface="Arial"/>
                <a:sym typeface="Helvetica Neue"/>
              </a:rPr>
              <a:t>: </a:t>
            </a:r>
          </a:p>
        </p:txBody>
      </p:sp>
      <p:sp>
        <p:nvSpPr>
          <p:cNvPr id="7" name="Tallinn Creative Hub">
            <a:extLst>
              <a:ext uri="{FF2B5EF4-FFF2-40B4-BE49-F238E27FC236}">
                <a16:creationId xmlns:a16="http://schemas.microsoft.com/office/drawing/2014/main" id="{A845EF38-A64E-28E3-696B-E90CB5EB6DA4}"/>
              </a:ext>
            </a:extLst>
          </p:cNvPr>
          <p:cNvSpPr txBox="1"/>
          <p:nvPr/>
        </p:nvSpPr>
        <p:spPr>
          <a:xfrm>
            <a:off x="546011" y="427898"/>
            <a:ext cx="4535441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Tallinn Creative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CAFC7-D607-797C-0ED5-7E6AA3A031F0}"/>
              </a:ext>
            </a:extLst>
          </p:cNvPr>
          <p:cNvSpPr txBox="1"/>
          <p:nvPr/>
        </p:nvSpPr>
        <p:spPr>
          <a:xfrm>
            <a:off x="658181" y="5974267"/>
            <a:ext cx="9359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cauldron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hall 250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9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AE28BCB7-64F0-463F-8A7E-27675B2F1CFD}"/>
              </a:ext>
            </a:extLst>
          </p:cNvPr>
          <p:cNvSpPr/>
          <p:nvPr/>
        </p:nvSpPr>
        <p:spPr>
          <a:xfrm>
            <a:off x="-1" y="588442"/>
            <a:ext cx="11599817" cy="6858000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Tallinn Creative </a:t>
            </a:r>
            <a:r>
              <a:rPr lang="et-EE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Hub</a:t>
            </a:r>
            <a:endParaRPr lang="en-US" sz="54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772500" y="4946119"/>
            <a:ext cx="9359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 Headline" panose="020B0303040504020204" pitchFamily="34" charset="-70"/>
              <a:buChar char="+"/>
            </a:pPr>
            <a:r>
              <a:rPr lang="et-EE" sz="2000" dirty="0">
                <a:solidFill>
                  <a:schemeClr val="bg1"/>
                </a:solidFill>
              </a:rPr>
              <a:t>Black </a:t>
            </a:r>
            <a:r>
              <a:rPr lang="et-EE" sz="2000" dirty="0" err="1">
                <a:solidFill>
                  <a:schemeClr val="bg1"/>
                </a:solidFill>
              </a:rPr>
              <a:t>box</a:t>
            </a:r>
            <a:r>
              <a:rPr lang="et-EE" sz="2000" dirty="0">
                <a:solidFill>
                  <a:schemeClr val="bg1"/>
                </a:solidFill>
              </a:rPr>
              <a:t> 600 </a:t>
            </a:r>
            <a:r>
              <a:rPr lang="et-EE" sz="2000" dirty="0" err="1">
                <a:solidFill>
                  <a:schemeClr val="bg1"/>
                </a:solidFill>
              </a:rPr>
              <a:t>guests</a:t>
            </a:r>
            <a:endParaRPr lang="et-EE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03178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EC342-470C-D84B-8A1A-5F581BA8B3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D350C-B6DA-9541-9522-822027E9C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7" y="10370"/>
            <a:ext cx="12153906" cy="684763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5E59D8B-FDA0-A92C-F2B7-164B319B86F6}"/>
              </a:ext>
            </a:extLst>
          </p:cNvPr>
          <p:cNvSpPr/>
          <p:nvPr/>
        </p:nvSpPr>
        <p:spPr>
          <a:xfrm>
            <a:off x="0" y="-158421"/>
            <a:ext cx="15910560" cy="7174842"/>
          </a:xfrm>
          <a:prstGeom prst="rect">
            <a:avLst/>
          </a:prstGeom>
          <a:gradFill>
            <a:gsLst>
              <a:gs pos="10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759947" y="572908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400" dirty="0" err="1">
                <a:latin typeface="Aino Headline" panose="020B0303040504020204" pitchFamily="34" charset="-70"/>
              </a:rPr>
              <a:t>Seaplane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Harbour</a:t>
            </a:r>
            <a:endParaRPr lang="et-EE" sz="5400" dirty="0">
              <a:latin typeface="Aino Headline" panose="020B0303040504020204" pitchFamily="34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2174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28AC27FA-5D58-3E7A-EA24-7CED0ACD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74" y="-1227362"/>
            <a:ext cx="12331148" cy="8220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E78C94-5275-0B2B-7932-0FBD08B7C2B9}"/>
              </a:ext>
            </a:extLst>
          </p:cNvPr>
          <p:cNvSpPr/>
          <p:nvPr/>
        </p:nvSpPr>
        <p:spPr>
          <a:xfrm>
            <a:off x="-195793" y="-459184"/>
            <a:ext cx="12583586" cy="7452587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60" name="Seaplane Harbour"/>
          <p:cNvSpPr txBox="1"/>
          <p:nvPr/>
        </p:nvSpPr>
        <p:spPr>
          <a:xfrm>
            <a:off x="635695" y="607616"/>
            <a:ext cx="5094546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Seaplane </a:t>
            </a:r>
            <a:r>
              <a:rPr kumimoji="0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Harbour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36DFA-FA99-18D8-CDE1-D91E829EED8A}"/>
              </a:ext>
            </a:extLst>
          </p:cNvPr>
          <p:cNvSpPr txBox="1"/>
          <p:nvPr/>
        </p:nvSpPr>
        <p:spPr>
          <a:xfrm>
            <a:off x="635695" y="5226784"/>
            <a:ext cx="4754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he most exciting maritime museum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in Northern Europe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receptions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for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 1500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gala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dinners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 800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2739488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55C6F9-9FCD-2342-985E-CA6004C563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ksti kohatäide 6">
            <a:extLst>
              <a:ext uri="{FF2B5EF4-FFF2-40B4-BE49-F238E27FC236}">
                <a16:creationId xmlns:a16="http://schemas.microsoft.com/office/drawing/2014/main" id="{F4A2F711-9869-A84C-85AE-DFB1FD277DD4}"/>
              </a:ext>
            </a:extLst>
          </p:cNvPr>
          <p:cNvSpPr txBox="1">
            <a:spLocks/>
          </p:cNvSpPr>
          <p:nvPr/>
        </p:nvSpPr>
        <p:spPr>
          <a:xfrm>
            <a:off x="275954" y="2928335"/>
            <a:ext cx="11072813" cy="416401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6" name="Teksti kohatäide 6">
            <a:extLst>
              <a:ext uri="{FF2B5EF4-FFF2-40B4-BE49-F238E27FC236}">
                <a16:creationId xmlns:a16="http://schemas.microsoft.com/office/drawing/2014/main" id="{FBD6B5D2-7576-A241-B822-B385D9628F9E}"/>
              </a:ext>
            </a:extLst>
          </p:cNvPr>
          <p:cNvSpPr txBox="1">
            <a:spLocks/>
          </p:cNvSpPr>
          <p:nvPr/>
        </p:nvSpPr>
        <p:spPr>
          <a:xfrm>
            <a:off x="11568113" y="3429000"/>
            <a:ext cx="360362" cy="2808288"/>
          </a:xfrm>
          <a:prstGeom prst="rect">
            <a:avLst/>
          </a:prstGeom>
        </p:spPr>
        <p:txBody>
          <a:bodyPr vert="vert270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292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334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© </a:t>
            </a:r>
            <a:r>
              <a:rPr kumimoji="0" lang="et-E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Priit </a:t>
            </a:r>
            <a:r>
              <a:rPr kumimoji="0" lang="et-E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Grepp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E44FB9-61AF-4FE8-B8EB-483522C3F49F}"/>
              </a:ext>
            </a:extLst>
          </p:cNvPr>
          <p:cNvSpPr/>
          <p:nvPr/>
        </p:nvSpPr>
        <p:spPr>
          <a:xfrm>
            <a:off x="0" y="0"/>
            <a:ext cx="121176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0C5A69B-5323-5681-2F22-3AC857F5A4FB}"/>
              </a:ext>
            </a:extLst>
          </p:cNvPr>
          <p:cNvSpPr/>
          <p:nvPr/>
        </p:nvSpPr>
        <p:spPr>
          <a:xfrm>
            <a:off x="0" y="-6927"/>
            <a:ext cx="15684499" cy="6858000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78358" y="427774"/>
            <a:ext cx="12192000" cy="651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Port of Tallinn Cruise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Terminal</a:t>
            </a:r>
            <a:br>
              <a:rPr kumimoji="0" lang="et-EE" alt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8FB92-E57A-F850-1A63-6BFB6F69DD53}"/>
              </a:ext>
            </a:extLst>
          </p:cNvPr>
          <p:cNvSpPr txBox="1"/>
          <p:nvPr/>
        </p:nvSpPr>
        <p:spPr>
          <a:xfrm>
            <a:off x="578358" y="5008925"/>
            <a:ext cx="8195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vents up to 2000 guests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ain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 hall can be divided into 3 rooms</a:t>
            </a:r>
            <a:endParaRPr kumimoji="0" lang="et-E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kern="0" dirty="0">
                <a:solidFill>
                  <a:srgbClr val="FFFFFF"/>
                </a:solidFill>
                <a:latin typeface="Aino Regular"/>
              </a:rPr>
              <a:t>s</a:t>
            </a:r>
            <a:r>
              <a:rPr kumimoji="0" lang="et-E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ustainable</a:t>
            </a: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 </a:t>
            </a:r>
            <a:r>
              <a:rPr kumimoji="0" lang="et-E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</a:rPr>
              <a:t>building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791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BF4D7-136D-F1BA-C647-98F0E1C81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" y="-334096"/>
            <a:ext cx="12189912" cy="8126608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72A59685-B602-C28B-46F5-FC6C678E45FE}"/>
              </a:ext>
            </a:extLst>
          </p:cNvPr>
          <p:cNvSpPr/>
          <p:nvPr/>
        </p:nvSpPr>
        <p:spPr>
          <a:xfrm>
            <a:off x="0" y="-1"/>
            <a:ext cx="11358390" cy="7458419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620954" y="741268"/>
            <a:ext cx="6088318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Port of Tallin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 Cruise Terminal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307371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BCB771A-16A4-8749-886A-5A72D7D070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FAB40CD2-2DF1-4AEA-9D20-4E9188EC22E1}"/>
              </a:ext>
            </a:extLst>
          </p:cNvPr>
          <p:cNvSpPr txBox="1">
            <a:spLocks/>
          </p:cNvSpPr>
          <p:nvPr/>
        </p:nvSpPr>
        <p:spPr>
          <a:xfrm>
            <a:off x="292887" y="2693988"/>
            <a:ext cx="11072813" cy="416401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lvl="0" indent="-270000">
              <a:spcBef>
                <a:spcPts val="400"/>
              </a:spcBef>
              <a:buClr>
                <a:srgbClr val="FFFFFF"/>
              </a:buClr>
              <a:buFont typeface="Aino" panose="02000603040504020204" pitchFamily="50" charset="0"/>
              <a:buChar char="+"/>
            </a:pP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E44FB9-61AF-4FE8-B8EB-483522C3F49F}"/>
              </a:ext>
            </a:extLst>
          </p:cNvPr>
          <p:cNvSpPr/>
          <p:nvPr/>
        </p:nvSpPr>
        <p:spPr>
          <a:xfrm>
            <a:off x="-152033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1076188" y="1009837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400" dirty="0" err="1">
                <a:latin typeface="Aino Headline" panose="020B0303040504020204" pitchFamily="34" charset="-70"/>
              </a:rPr>
              <a:t>Proto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Invention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Factory</a:t>
            </a:r>
            <a:endParaRPr lang="et-EE" sz="5400" dirty="0">
              <a:latin typeface="Aino Headline" panose="020B0303040504020204" pitchFamily="34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73371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AE28BCB7-64F0-463F-8A7E-27675B2F1CF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Proto Invention Factory</a:t>
            </a:r>
          </a:p>
          <a:p>
            <a:r>
              <a:rPr lang="et-EE" sz="6000" dirty="0">
                <a:solidFill>
                  <a:schemeClr val="bg1"/>
                </a:solidFill>
                <a:latin typeface="Aino Headline" panose="020B0303040504020204" pitchFamily="34" charset="-70"/>
              </a:rPr>
              <a:t> </a:t>
            </a:r>
            <a:endParaRPr lang="en-US" sz="60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516300" y="4389755"/>
            <a:ext cx="8195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  <a:latin typeface="Aino Regular"/>
              </a:rPr>
              <a:t>19th-century discoveries 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and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inventions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  <a:latin typeface="Aino Regular"/>
              </a:rPr>
              <a:t>virtual reality and hands-on 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max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6</a:t>
            </a:r>
            <a:r>
              <a:rPr lang="en-US" sz="2000" dirty="0">
                <a:solidFill>
                  <a:schemeClr val="bg1"/>
                </a:solidFill>
                <a:latin typeface="Aino Regular"/>
              </a:rPr>
              <a:t>00 guests 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for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reception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max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220</a:t>
            </a:r>
            <a:r>
              <a:rPr lang="en-US" sz="2000" dirty="0">
                <a:solidFill>
                  <a:schemeClr val="bg1"/>
                </a:solidFill>
                <a:latin typeface="Aino Regular"/>
              </a:rPr>
              <a:t> guests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for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seated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gala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dinner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6 meeting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rooms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located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in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Noblessner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Port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District</a:t>
            </a:r>
            <a:endParaRPr lang="en-US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endParaRPr lang="en-US" sz="2000" dirty="0">
              <a:solidFill>
                <a:schemeClr val="bg1"/>
              </a:solidFill>
              <a:latin typeface="Aino Regular"/>
            </a:endParaRPr>
          </a:p>
          <a:p>
            <a:endParaRPr lang="en-US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7942877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AE28BCB7-64F0-463F-8A7E-27675B2F1CF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Proto Invention Factory</a:t>
            </a:r>
          </a:p>
          <a:p>
            <a:r>
              <a:rPr lang="et-EE" sz="6000" dirty="0">
                <a:solidFill>
                  <a:schemeClr val="bg1"/>
                </a:solidFill>
                <a:latin typeface="Aino Headline" panose="020B0303040504020204" pitchFamily="34" charset="-70"/>
              </a:rPr>
              <a:t> </a:t>
            </a:r>
            <a:endParaRPr lang="en-US" sz="60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516300" y="4389755"/>
            <a:ext cx="81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Virtual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reality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dinner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experience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4-course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journey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through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the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flavours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of Estonia</a:t>
            </a: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max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capacity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40pax</a:t>
            </a:r>
            <a:endParaRPr lang="en-US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53122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00" y="720860"/>
            <a:ext cx="11441114" cy="1617674"/>
          </a:xfrm>
        </p:spPr>
        <p:txBody>
          <a:bodyPr/>
          <a:lstStyle/>
          <a:p>
            <a:r>
              <a:rPr lang="et-EE" dirty="0"/>
              <a:t>nature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only</a:t>
            </a:r>
            <a:r>
              <a:rPr lang="et-EE" dirty="0"/>
              <a:t> </a:t>
            </a:r>
            <a:r>
              <a:rPr lang="et-EE" dirty="0" err="1"/>
              <a:t>ever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 </a:t>
            </a:r>
            <a:r>
              <a:rPr lang="et-EE" dirty="0" err="1"/>
              <a:t>heartbeat</a:t>
            </a:r>
            <a:r>
              <a:rPr lang="et-EE" dirty="0"/>
              <a:t> </a:t>
            </a:r>
            <a:r>
              <a:rPr lang="et-EE" dirty="0" err="1"/>
              <a:t>away</a:t>
            </a:r>
            <a:r>
              <a:rPr lang="et-EE" dirty="0"/>
              <a:t> &amp;</a:t>
            </a:r>
            <a:br>
              <a:rPr lang="et-EE" dirty="0"/>
            </a:br>
            <a:r>
              <a:rPr lang="et-EE" dirty="0"/>
              <a:t>sustainability </a:t>
            </a:r>
            <a:r>
              <a:rPr lang="et-EE" dirty="0" err="1"/>
              <a:t>is</a:t>
            </a:r>
            <a:r>
              <a:rPr lang="et-EE" dirty="0"/>
              <a:t> a </a:t>
            </a:r>
            <a:r>
              <a:rPr lang="et-EE" dirty="0" err="1"/>
              <a:t>lifestyle</a:t>
            </a:r>
            <a:br>
              <a:rPr lang="et-EE" dirty="0"/>
            </a:br>
            <a:endParaRPr lang="et-E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4B1ED-9D34-4807-93CB-6C16BB82F0C8}"/>
              </a:ext>
            </a:extLst>
          </p:cNvPr>
          <p:cNvSpPr txBox="1"/>
          <p:nvPr/>
        </p:nvSpPr>
        <p:spPr>
          <a:xfrm>
            <a:off x="448300" y="3801704"/>
            <a:ext cx="7915950" cy="2926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70% of the country covered by wilderness (forests, wetlands)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2,222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islands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drinkable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tap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water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Cleanest air &amp; low level of noise pollution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Small-scale, walkable cities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local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seasonal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food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honouring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local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traditions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Green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Key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certified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hotels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,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and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venues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  <p:sp>
        <p:nvSpPr>
          <p:cNvPr id="4" name="Teksti kohatäide 6">
            <a:extLst>
              <a:ext uri="{FF2B5EF4-FFF2-40B4-BE49-F238E27FC236}">
                <a16:creationId xmlns:a16="http://schemas.microsoft.com/office/drawing/2014/main" id="{DECAD966-FBF1-51E8-6A8B-39DF9E02F6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68113" y="3429000"/>
            <a:ext cx="360362" cy="2808288"/>
          </a:xfrm>
        </p:spPr>
        <p:txBody>
          <a:bodyPr/>
          <a:lstStyle/>
          <a:p>
            <a:r>
              <a:rPr lang="en-GB" dirty="0"/>
              <a:t>© </a:t>
            </a:r>
            <a:r>
              <a:rPr lang="et-EE" dirty="0"/>
              <a:t>Jaan Roose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6A7B69-B9DF-EC43-9D2C-BD989041C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" y="-74272"/>
            <a:ext cx="12303985" cy="9221825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868885FD-3DCD-598D-FBFD-DC1F3A6B1DAE}"/>
              </a:ext>
            </a:extLst>
          </p:cNvPr>
          <p:cNvSpPr/>
          <p:nvPr/>
        </p:nvSpPr>
        <p:spPr>
          <a:xfrm>
            <a:off x="0" y="-74272"/>
            <a:ext cx="12521553" cy="7344867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6F4E3-B60C-26BD-6C6F-208BAD28096B}"/>
              </a:ext>
            </a:extLst>
          </p:cNvPr>
          <p:cNvSpPr txBox="1"/>
          <p:nvPr/>
        </p:nvSpPr>
        <p:spPr>
          <a:xfrm>
            <a:off x="596348" y="591006"/>
            <a:ext cx="10708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Green &amp;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clean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where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nature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is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only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a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heartbeat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away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endParaRPr kumimoji="0" lang="en-EE" sz="5400" b="0" i="0" u="none" strike="noStrike" kern="1200" cap="none" spc="0" normalizeH="0" baseline="0" noProof="0" dirty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8867E-9BE6-A302-A1A6-7FD660BC0F0E}"/>
              </a:ext>
            </a:extLst>
          </p:cNvPr>
          <p:cNvSpPr txBox="1"/>
          <p:nvPr/>
        </p:nvSpPr>
        <p:spPr>
          <a:xfrm>
            <a:off x="448300" y="5629308"/>
            <a:ext cx="6311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70% of the country covered by wilderness (forests, wetlands)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2,222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islands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9314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17DDBD5-9421-94EA-10AF-CA9BDDC6E2DB}"/>
              </a:ext>
            </a:extLst>
          </p:cNvPr>
          <p:cNvSpPr/>
          <p:nvPr/>
        </p:nvSpPr>
        <p:spPr>
          <a:xfrm>
            <a:off x="0" y="-1"/>
            <a:ext cx="11358390" cy="7458419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House of </a:t>
            </a:r>
            <a:r>
              <a:rPr lang="et-EE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Brotherhood</a:t>
            </a:r>
            <a:r>
              <a:rPr lang="et-EE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 of </a:t>
            </a:r>
            <a:r>
              <a:rPr lang="et-EE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Blackheads</a:t>
            </a:r>
            <a:endParaRPr lang="en-US" sz="54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772500" y="4726639"/>
            <a:ext cx="819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Tx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located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in Tallinn Old Town</a:t>
            </a:r>
          </a:p>
          <a:p>
            <a:pPr marL="342900" indent="-342900">
              <a:buClr>
                <a:schemeClr val="bg1"/>
              </a:buClr>
              <a:buFontTx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8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unique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rooms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Tx/>
              <a:buChar char="+"/>
            </a:pP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meetings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,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concerts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,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dinners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,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receptions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3450641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6A9634-A52A-2E7B-9600-B08E1284CB3F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House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Brotherhood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Blackheads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 panose="020B0303040504020204" pitchFamily="34" charset="-70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 panose="020B0303040504020204" pitchFamily="34" charset="-70"/>
              <a:ea typeface="Helvetica Neue"/>
              <a:cs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516300" y="4389755"/>
            <a:ext cx="81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White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hall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gala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dinner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200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reception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400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7455142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234B466C-B3FC-EF1C-BFE0-7C1759725B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House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Brotherhood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Blackheads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554801" y="5092399"/>
            <a:ext cx="819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Olav hall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buffet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dinner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90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reception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600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guests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1381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752230" y="2808288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Kadriorgin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palatsi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j-ea"/>
                <a:cs typeface="+mj-cs"/>
              </a:rPr>
              <a:t>Tilaisuudet maks. 220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j-ea"/>
                <a:cs typeface="+mj-cs"/>
              </a:rPr>
              <a:t>henkilöä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j-ea"/>
              <a:cs typeface="+mj-cs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A294A5A4-7FD3-47D9-1706-DEE6CAD8295B}"/>
              </a:ext>
            </a:extLst>
          </p:cNvPr>
          <p:cNvSpPr/>
          <p:nvPr/>
        </p:nvSpPr>
        <p:spPr>
          <a:xfrm>
            <a:off x="0" y="0"/>
            <a:ext cx="14525897" cy="7458419"/>
          </a:xfrm>
          <a:prstGeom prst="rect">
            <a:avLst/>
          </a:prstGeom>
          <a:gradFill>
            <a:gsLst>
              <a:gs pos="82000">
                <a:srgbClr val="000000">
                  <a:alpha val="47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076188" y="569902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Kadriorg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Palace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Art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Museum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34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44FB9-61AF-4FE8-B8EB-483522C3F49F}"/>
              </a:ext>
            </a:extLst>
          </p:cNvPr>
          <p:cNvSpPr/>
          <p:nvPr/>
        </p:nvSpPr>
        <p:spPr>
          <a:xfrm>
            <a:off x="-1" y="0"/>
            <a:ext cx="15440297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076188" y="455401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Kadriorg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Palace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Art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Museum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4D80B-8480-DEA2-8EA4-6E2215856305}"/>
              </a:ext>
            </a:extLst>
          </p:cNvPr>
          <p:cNvSpPr txBox="1"/>
          <p:nvPr/>
        </p:nvSpPr>
        <p:spPr>
          <a:xfrm>
            <a:off x="1076188" y="5386936"/>
            <a:ext cx="819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</a:rPr>
              <a:t>max</a:t>
            </a:r>
            <a:r>
              <a:rPr lang="et-EE" sz="2000" dirty="0">
                <a:solidFill>
                  <a:schemeClr val="bg1"/>
                </a:solidFill>
              </a:rPr>
              <a:t> 220 </a:t>
            </a:r>
            <a:r>
              <a:rPr lang="et-EE" sz="2000" dirty="0" err="1">
                <a:solidFill>
                  <a:schemeClr val="bg1"/>
                </a:solidFill>
              </a:rPr>
              <a:t>guests</a:t>
            </a:r>
            <a:endParaRPr lang="et-EE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</a:rPr>
              <a:t>Perfect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for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business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lunch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or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gala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dinner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393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4D80B-8480-DEA2-8EA4-6E2215856305}"/>
              </a:ext>
            </a:extLst>
          </p:cNvPr>
          <p:cNvSpPr txBox="1"/>
          <p:nvPr/>
        </p:nvSpPr>
        <p:spPr>
          <a:xfrm>
            <a:off x="1076188" y="5342955"/>
            <a:ext cx="819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max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 220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guests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A96AA9-F591-6A52-97CE-5AF540E50F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07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44FB9-61AF-4FE8-B8EB-483522C3F49F}"/>
              </a:ext>
            </a:extLst>
          </p:cNvPr>
          <p:cNvSpPr/>
          <p:nvPr/>
        </p:nvSpPr>
        <p:spPr>
          <a:xfrm>
            <a:off x="0" y="0"/>
            <a:ext cx="15680929" cy="7045459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Helvetica Neue"/>
              <a:cs typeface="Helvetica Neue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076188" y="455401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Helvetica Neue"/>
                <a:cs typeface="Helvetica Neue"/>
              </a:rPr>
              <a:t>Kadriorg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Helvetica Neue"/>
                <a:cs typeface="Helvetica Neue"/>
              </a:rPr>
              <a:t>Palace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Helvetica Neue"/>
                <a:cs typeface="Helvetica Neue"/>
              </a:rPr>
              <a:t> Art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Helvetica Neue"/>
                <a:cs typeface="Helvetica Neue"/>
              </a:rPr>
              <a:t>Museum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Helvetica Neue"/>
              <a:cs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C7746-8DB1-8843-F039-458D5C60BEAD}"/>
              </a:ext>
            </a:extLst>
          </p:cNvPr>
          <p:cNvSpPr txBox="1"/>
          <p:nvPr/>
        </p:nvSpPr>
        <p:spPr>
          <a:xfrm>
            <a:off x="1076188" y="5386936"/>
            <a:ext cx="819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endParaRPr lang="et-EE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 err="1">
                <a:solidFill>
                  <a:schemeClr val="bg1"/>
                </a:solidFill>
              </a:rPr>
              <a:t>high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level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meetings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6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C06D45D8-6BC6-F1E5-3EE7-9CDD0767F817}"/>
              </a:ext>
            </a:extLst>
          </p:cNvPr>
          <p:cNvSpPr/>
          <p:nvPr/>
        </p:nvSpPr>
        <p:spPr>
          <a:xfrm>
            <a:off x="-18288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2500" y="588442"/>
            <a:ext cx="10647000" cy="1070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chemeClr val="bg1"/>
                </a:solidFill>
                <a:latin typeface="Aino Headline" panose="020B0303040504020204" pitchFamily="34" charset="-70"/>
              </a:rPr>
              <a:t>Fotografiska</a:t>
            </a:r>
            <a:r>
              <a:rPr lang="en-US" sz="5400" dirty="0">
                <a:solidFill>
                  <a:schemeClr val="bg1"/>
                </a:solidFill>
                <a:latin typeface="Aino Headline" panose="020B0303040504020204" pitchFamily="34" charset="-70"/>
              </a:rPr>
              <a:t> Tallinn</a:t>
            </a:r>
          </a:p>
          <a:p>
            <a:r>
              <a:rPr lang="et-EE" sz="6000" dirty="0">
                <a:solidFill>
                  <a:schemeClr val="bg1"/>
                </a:solidFill>
                <a:latin typeface="Aino Headline" panose="020B0303040504020204" pitchFamily="34" charset="-70"/>
              </a:rPr>
              <a:t> </a:t>
            </a:r>
            <a:endParaRPr lang="en-US" sz="6000" dirty="0">
              <a:solidFill>
                <a:schemeClr val="bg1"/>
              </a:solidFill>
              <a:latin typeface="Aino Headline" panose="020B0303040504020204" pitchFamily="34" charset="-70"/>
            </a:endParaRPr>
          </a:p>
          <a:p>
            <a:endParaRPr lang="en-US" dirty="0">
              <a:latin typeface="Aino Headline" panose="020B0303040504020204" pitchFamily="3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2F40-D444-4D0A-852D-D14C277F3114}"/>
              </a:ext>
            </a:extLst>
          </p:cNvPr>
          <p:cNvSpPr txBox="1"/>
          <p:nvPr/>
        </p:nvSpPr>
        <p:spPr>
          <a:xfrm>
            <a:off x="772500" y="4611231"/>
            <a:ext cx="9051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sz="2000" dirty="0">
                <a:solidFill>
                  <a:schemeClr val="bg1"/>
                </a:solidFill>
                <a:latin typeface="Aino Regular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Aino Regular"/>
              </a:rPr>
              <a:t> satellite gallery of Stockholm’s renowned 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ino Regular"/>
              </a:rPr>
              <a:t>photography museum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  <a:latin typeface="Aino Regular"/>
              </a:rPr>
              <a:t>260 guests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for</a:t>
            </a:r>
            <a:r>
              <a:rPr lang="et-EE" sz="20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 Regular"/>
              </a:rPr>
              <a:t>events</a:t>
            </a:r>
            <a:endParaRPr lang="et-EE" sz="2000" dirty="0">
              <a:solidFill>
                <a:schemeClr val="bg1"/>
              </a:solidFill>
              <a:latin typeface="Aino Regular"/>
            </a:endParaRPr>
          </a:p>
          <a:p>
            <a:endParaRPr lang="et-EE" sz="2000" dirty="0">
              <a:solidFill>
                <a:schemeClr val="bg1"/>
              </a:solidFill>
              <a:latin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8410588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ceiling, kitchen&#10;&#10;Description automatically generated">
            <a:extLst>
              <a:ext uri="{FF2B5EF4-FFF2-40B4-BE49-F238E27FC236}">
                <a16:creationId xmlns:a16="http://schemas.microsoft.com/office/drawing/2014/main" id="{C5F56B62-2F0A-CD4C-BE3B-04E2A9D94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66" y="0"/>
            <a:ext cx="12715131" cy="6908516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EE1C3A9F-270B-C006-7D17-124C8D26FA68}"/>
              </a:ext>
            </a:extLst>
          </p:cNvPr>
          <p:cNvSpPr/>
          <p:nvPr/>
        </p:nvSpPr>
        <p:spPr>
          <a:xfrm>
            <a:off x="-261566" y="50516"/>
            <a:ext cx="12715131" cy="685800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9B4838-EDB0-8D58-35D5-371E8F51688A}"/>
              </a:ext>
            </a:extLst>
          </p:cNvPr>
          <p:cNvSpPr txBox="1">
            <a:spLocks/>
          </p:cNvSpPr>
          <p:nvPr/>
        </p:nvSpPr>
        <p:spPr>
          <a:xfrm>
            <a:off x="759947" y="757247"/>
            <a:ext cx="10672106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Club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Different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B0303040504020204" pitchFamily="34" charset="-70"/>
                <a:ea typeface="Helvetica Neue"/>
                <a:cs typeface="Helvetica Neue"/>
              </a:rPr>
              <a:t>Rooms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 panose="020B0303040504020204" pitchFamily="34" charset="-70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 panose="020B0303040504020204" pitchFamily="34" charset="-70"/>
              <a:ea typeface="Helvetica Neue"/>
              <a:cs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641B0-C923-E0EC-C743-3DCF93E0D9B8}"/>
              </a:ext>
            </a:extLst>
          </p:cNvPr>
          <p:cNvSpPr txBox="1"/>
          <p:nvPr/>
        </p:nvSpPr>
        <p:spPr>
          <a:xfrm>
            <a:off x="903865" y="5114315"/>
            <a:ext cx="42017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4 meeting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rooms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max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250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person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for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Helvetica Neue"/>
                <a:cs typeface="Helvetica Neue"/>
              </a:rPr>
              <a:t> a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40397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Excellent quality business hotels"/>
          <p:cNvSpPr txBox="1"/>
          <p:nvPr/>
        </p:nvSpPr>
        <p:spPr>
          <a:xfrm>
            <a:off x="635694" y="607616"/>
            <a:ext cx="3331667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sz="5000" dirty="0"/>
              <a:t>Excellent quality business hotels</a:t>
            </a:r>
          </a:p>
        </p:txBody>
      </p:sp>
      <p:sp>
        <p:nvSpPr>
          <p:cNvPr id="450" name="Wide range of 3-5 star hotels from…"/>
          <p:cNvSpPr txBox="1"/>
          <p:nvPr/>
        </p:nvSpPr>
        <p:spPr>
          <a:xfrm>
            <a:off x="610294" y="3775300"/>
            <a:ext cx="3148113" cy="239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indent="-285750">
              <a:spcBef>
                <a:spcPts val="1750"/>
              </a:spcBef>
              <a:buSzPct val="123000"/>
              <a:buFontTx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sz="1750" dirty="0">
                <a:solidFill>
                  <a:srgbClr val="FFFFFF"/>
                </a:solidFill>
                <a:latin typeface="Aino Regular"/>
                <a:sym typeface="Aino Regular"/>
              </a:rPr>
              <a:t>Wide range of 3-5 star hotels from</a:t>
            </a:r>
            <a:r>
              <a:rPr lang="et-EE" sz="1750" dirty="0">
                <a:solidFill>
                  <a:srgbClr val="FFFFFF"/>
                </a:solidFill>
                <a:latin typeface="Aino Regular"/>
                <a:sym typeface="Aino Regular"/>
              </a:rPr>
              <a:t> i</a:t>
            </a:r>
            <a:r>
              <a:rPr sz="1750" dirty="0" err="1">
                <a:solidFill>
                  <a:srgbClr val="FFFFFF"/>
                </a:solidFill>
                <a:latin typeface="Aino Regular"/>
                <a:sym typeface="Aino Regular"/>
              </a:rPr>
              <a:t>nternational</a:t>
            </a:r>
            <a:r>
              <a:rPr sz="1750" dirty="0">
                <a:solidFill>
                  <a:srgbClr val="FFFFFF"/>
                </a:solidFill>
                <a:latin typeface="Aino Regular"/>
                <a:sym typeface="Aino Regular"/>
              </a:rPr>
              <a:t> chains to boutique properties</a:t>
            </a:r>
          </a:p>
          <a:p>
            <a:pPr marL="285750" indent="-285750">
              <a:spcBef>
                <a:spcPts val="1750"/>
              </a:spcBef>
              <a:buSzPct val="123000"/>
              <a:buFontTx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sz="1750" dirty="0">
                <a:solidFill>
                  <a:srgbClr val="FFFFFF"/>
                </a:solidFill>
                <a:latin typeface="Aino Regular"/>
                <a:sym typeface="Aino Regular"/>
              </a:rPr>
              <a:t>7,600 hotel rooms in total in Tallinn</a:t>
            </a:r>
            <a:endParaRPr lang="et-EE" sz="1750" dirty="0">
              <a:solidFill>
                <a:srgbClr val="FFFFFF"/>
              </a:solidFill>
              <a:latin typeface="Aino Regular"/>
              <a:sym typeface="Aino Regular"/>
            </a:endParaRPr>
          </a:p>
          <a:p>
            <a:pPr marL="285750" indent="-285750">
              <a:spcBef>
                <a:spcPts val="1750"/>
              </a:spcBef>
              <a:buSzPct val="123000"/>
              <a:buFontTx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n-GB" sz="1750" dirty="0">
                <a:solidFill>
                  <a:srgbClr val="FFFFFF"/>
                </a:solidFill>
                <a:latin typeface="Aino Regular"/>
                <a:sym typeface="Aino Regular"/>
              </a:rPr>
              <a:t>P</a:t>
            </a:r>
            <a:r>
              <a:rPr lang="en-EE" sz="1750" dirty="0">
                <a:solidFill>
                  <a:srgbClr val="FFFFFF"/>
                </a:solidFill>
                <a:latin typeface="Aino Regular"/>
                <a:sym typeface="Aino Regular"/>
              </a:rPr>
              <a:t>lenty of Green Key hotels</a:t>
            </a:r>
            <a:endParaRPr sz="1750" dirty="0">
              <a:solidFill>
                <a:srgbClr val="FFFFFF"/>
              </a:solidFill>
              <a:latin typeface="Aino Regular"/>
              <a:sym typeface="Aino Regular"/>
            </a:endParaRPr>
          </a:p>
        </p:txBody>
      </p:sp>
      <p:pic>
        <p:nvPicPr>
          <p:cNvPr id="451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6968" y="-1509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still - good value for money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3888" y="5448301"/>
            <a:ext cx="4754936" cy="140970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ino" panose="02000603040504020204" pitchFamily="50" charset="0"/>
              <a:buChar char="+"/>
            </a:pPr>
            <a:r>
              <a:rPr lang="en-US" dirty="0"/>
              <a:t>breakfast always included</a:t>
            </a:r>
          </a:p>
          <a:p>
            <a:pPr marL="342900" indent="-342900">
              <a:buClr>
                <a:schemeClr val="bg1"/>
              </a:buClr>
              <a:buFont typeface="Aino" panose="02000603040504020204" pitchFamily="50" charset="0"/>
              <a:buChar char="+"/>
            </a:pPr>
            <a:r>
              <a:rPr lang="en-US" dirty="0"/>
              <a:t>free wireless internet in every guest room </a:t>
            </a:r>
            <a:endParaRPr lang="en-GB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01A1EA9C-7CC8-4240-89A7-08DE378D34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© Rasmus </a:t>
            </a:r>
            <a:r>
              <a:rPr lang="en-GB" dirty="0" err="1"/>
              <a:t>Jurkatam</a:t>
            </a:r>
            <a:endParaRPr lang="en-GB" dirty="0"/>
          </a:p>
        </p:txBody>
      </p:sp>
      <p:pic>
        <p:nvPicPr>
          <p:cNvPr id="8" name="Picture Placeholder 7" descr="A bedroom with a large bed in a hotel room&#10;&#10;Description generated with very high confidence">
            <a:extLst>
              <a:ext uri="{FF2B5EF4-FFF2-40B4-BE49-F238E27FC236}">
                <a16:creationId xmlns:a16="http://schemas.microsoft.com/office/drawing/2014/main" id="{DA89AFAE-C48F-42DC-A1E9-BD9BF7F44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0DFC74D-4D0B-4F09-B1D2-3C83399DDA69}"/>
              </a:ext>
            </a:extLst>
          </p:cNvPr>
          <p:cNvSpPr txBox="1">
            <a:spLocks/>
          </p:cNvSpPr>
          <p:nvPr/>
        </p:nvSpPr>
        <p:spPr>
          <a:xfrm>
            <a:off x="726184" y="134795"/>
            <a:ext cx="6119812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  <a:latin typeface="Aino Headline"/>
              <a:sym typeface="Helvetica Neue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A8558D-4D8E-4E29-A2E0-D75BDD100C2A}"/>
              </a:ext>
            </a:extLst>
          </p:cNvPr>
          <p:cNvSpPr txBox="1">
            <a:spLocks/>
          </p:cNvSpPr>
          <p:nvPr/>
        </p:nvSpPr>
        <p:spPr>
          <a:xfrm>
            <a:off x="7437064" y="5448301"/>
            <a:ext cx="4754936" cy="1409700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FF"/>
              </a:buClr>
              <a:buFont typeface="Aino" panose="02000603040504020204" pitchFamily="50" charset="0"/>
              <a:buChar char="+"/>
              <a:defRPr/>
            </a:pPr>
            <a:endParaRPr lang="en-GB" dirty="0">
              <a:solidFill>
                <a:srgbClr val="FFFFFF"/>
              </a:solidFill>
              <a:latin typeface="Aino"/>
              <a:sym typeface="Helvetica Neue"/>
            </a:endParaRPr>
          </a:p>
        </p:txBody>
      </p:sp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4B42D57-E279-DE43-94F5-16057BE2F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E44FB9-61AF-4FE8-B8EB-483522C3F49F}"/>
              </a:ext>
            </a:extLst>
          </p:cNvPr>
          <p:cNvSpPr/>
          <p:nvPr/>
        </p:nvSpPr>
        <p:spPr>
          <a:xfrm>
            <a:off x="0" y="-3"/>
            <a:ext cx="121176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  <a:latin typeface="Aino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C06AB9-5C26-A6E8-9D4C-188EFCC8F787}"/>
              </a:ext>
            </a:extLst>
          </p:cNvPr>
          <p:cNvSpPr/>
          <p:nvPr/>
        </p:nvSpPr>
        <p:spPr>
          <a:xfrm>
            <a:off x="74400" y="-5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726184" y="4295776"/>
            <a:ext cx="6804786" cy="14437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t-EE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spacious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Helvetica Neue"/>
              </a:rPr>
              <a:t>,</a:t>
            </a:r>
          </a:p>
          <a:p>
            <a:pPr>
              <a:defRPr/>
            </a:pPr>
            <a:r>
              <a:rPr lang="et-EE" altLang="ru-RU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rooms</a:t>
            </a:r>
            <a:r>
              <a:rPr lang="et-EE" altLang="ru-RU" sz="5400" dirty="0">
                <a:solidFill>
                  <a:srgbClr val="FFFFFF"/>
                </a:solidFill>
                <a:latin typeface="Aino Headline"/>
                <a:sym typeface="Helvetica Neue"/>
              </a:rPr>
              <a:t>, </a:t>
            </a:r>
            <a:r>
              <a:rPr lang="et-EE" altLang="ru-RU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great</a:t>
            </a:r>
            <a:r>
              <a:rPr lang="et-EE" altLang="ru-RU" sz="5400" dirty="0">
                <a:solidFill>
                  <a:srgbClr val="FFFFFF"/>
                </a:solidFill>
                <a:latin typeface="Aino Headline"/>
                <a:sym typeface="Helvetica Neue"/>
              </a:rPr>
              <a:t> </a:t>
            </a:r>
            <a:r>
              <a:rPr lang="et-EE" altLang="ru-RU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value</a:t>
            </a:r>
            <a:r>
              <a:rPr lang="et-EE" altLang="ru-RU" sz="5400" dirty="0">
                <a:solidFill>
                  <a:srgbClr val="FFFFFF"/>
                </a:solidFill>
                <a:latin typeface="Aino Headline"/>
                <a:sym typeface="Helvetica Neue"/>
              </a:rPr>
              <a:t> </a:t>
            </a:r>
            <a:r>
              <a:rPr lang="et-EE" altLang="ru-RU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for</a:t>
            </a:r>
            <a:r>
              <a:rPr lang="et-EE" altLang="ru-RU" sz="5400" dirty="0">
                <a:solidFill>
                  <a:srgbClr val="FFFFFF"/>
                </a:solidFill>
                <a:latin typeface="Aino Headline"/>
                <a:sym typeface="Helvetica Neue"/>
              </a:rPr>
              <a:t> </a:t>
            </a:r>
            <a:r>
              <a:rPr lang="et-EE" altLang="ru-RU" sz="5400" dirty="0" err="1">
                <a:solidFill>
                  <a:srgbClr val="FFFFFF"/>
                </a:solidFill>
                <a:latin typeface="Aino Headline"/>
                <a:sym typeface="Helvetica Neue"/>
              </a:rPr>
              <a:t>money</a:t>
            </a:r>
            <a:br>
              <a:rPr lang="et-EE" altLang="ru-RU" sz="2400" dirty="0">
                <a:solidFill>
                  <a:srgbClr val="FFFFFF"/>
                </a:solidFill>
                <a:latin typeface="Aino Headline"/>
                <a:sym typeface="Helvetica Neue"/>
              </a:rPr>
            </a:br>
            <a:endParaRPr lang="en-US" sz="2400" dirty="0">
              <a:solidFill>
                <a:srgbClr val="FFFFFF"/>
              </a:solidFill>
              <a:latin typeface="Aino Headlin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443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FBC868-891A-1C85-A464-D8E75875A7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0205" y="-2062436"/>
            <a:ext cx="14498305" cy="9665536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044D3CD-7887-A4F8-D2DF-78AE0C83DA53}"/>
              </a:ext>
            </a:extLst>
          </p:cNvPr>
          <p:cNvSpPr/>
          <p:nvPr/>
        </p:nvSpPr>
        <p:spPr>
          <a:xfrm>
            <a:off x="-1244906" y="-79979"/>
            <a:ext cx="15684499" cy="7174842"/>
          </a:xfrm>
          <a:prstGeom prst="rect">
            <a:avLst/>
          </a:prstGeom>
          <a:gradFill>
            <a:gsLst>
              <a:gs pos="90000">
                <a:srgbClr val="000000">
                  <a:alpha val="62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0" y="637875"/>
            <a:ext cx="9813300" cy="1617674"/>
          </a:xfrm>
        </p:spPr>
        <p:txBody>
          <a:bodyPr/>
          <a:lstStyle/>
          <a:p>
            <a:r>
              <a:rPr lang="et-EE" sz="5400" dirty="0" err="1"/>
              <a:t>sustainability</a:t>
            </a:r>
            <a:r>
              <a:rPr lang="et-EE" sz="5000" dirty="0"/>
              <a:t> </a:t>
            </a:r>
            <a:r>
              <a:rPr lang="et-EE" sz="5000" dirty="0" err="1"/>
              <a:t>is</a:t>
            </a:r>
            <a:r>
              <a:rPr lang="et-EE" sz="5000" dirty="0"/>
              <a:t> a </a:t>
            </a:r>
            <a:r>
              <a:rPr lang="et-EE" sz="5000" dirty="0" err="1"/>
              <a:t>lifestyle</a:t>
            </a:r>
            <a:br>
              <a:rPr lang="et-EE" dirty="0"/>
            </a:br>
            <a:endParaRPr lang="et-EE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303A-7449-BC8E-92D0-260C9E43850B}"/>
              </a:ext>
            </a:extLst>
          </p:cNvPr>
          <p:cNvSpPr txBox="1"/>
          <p:nvPr/>
        </p:nvSpPr>
        <p:spPr>
          <a:xfrm>
            <a:off x="448300" y="3470207"/>
            <a:ext cx="4293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#4th in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global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sustainability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travel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index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 panose="02000603040504020204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drinkable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tap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water</a:t>
            </a:r>
            <a:endParaRPr lang="et-EE" sz="2000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indent="-342900">
              <a:buFont typeface="Aino Headline" panose="020B0303040504020204" pitchFamily="34" charset="-70"/>
              <a:buChar char="+"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local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seasonal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food</a:t>
            </a:r>
            <a:endParaRPr lang="et-EE" sz="2000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indent="-342900">
              <a:buFont typeface="Aino Headline" panose="020B0303040504020204" pitchFamily="34" charset="-70"/>
              <a:buChar char="+"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cleanest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air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&amp;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low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level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of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noise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pollution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  <a:sym typeface="Aino Regular"/>
              </a:rPr>
              <a:t>small-scale, walkable cities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Green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Key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certified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hotels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,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restaurants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 and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2" charset="77"/>
                <a:ea typeface="+mn-ea"/>
                <a:cs typeface="+mn-cs"/>
              </a:rPr>
              <a:t>venues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 panose="02000603040504020204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10785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still - good value for money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3888" y="5448301"/>
            <a:ext cx="4754936" cy="140970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ino" panose="02000603040504020204" pitchFamily="50" charset="0"/>
              <a:buChar char="+"/>
            </a:pPr>
            <a:r>
              <a:rPr lang="en-US" dirty="0"/>
              <a:t>breakfast always included</a:t>
            </a:r>
          </a:p>
          <a:p>
            <a:pPr marL="342900" indent="-342900">
              <a:buClr>
                <a:schemeClr val="bg1"/>
              </a:buClr>
              <a:buFont typeface="Aino" panose="02000603040504020204" pitchFamily="50" charset="0"/>
              <a:buChar char="+"/>
            </a:pPr>
            <a:r>
              <a:rPr lang="en-US" dirty="0"/>
              <a:t>free wireless internet in every guest room </a:t>
            </a:r>
            <a:endParaRPr lang="en-GB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01A1EA9C-7CC8-4240-89A7-08DE378D34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© Rasmus </a:t>
            </a:r>
            <a:r>
              <a:rPr lang="en-GB" dirty="0" err="1"/>
              <a:t>Jurkatam</a:t>
            </a:r>
            <a:endParaRPr lang="en-GB" dirty="0"/>
          </a:p>
        </p:txBody>
      </p:sp>
      <p:pic>
        <p:nvPicPr>
          <p:cNvPr id="8" name="Picture Placeholder 7" descr="A bedroom with a large bed in a hotel room&#10;&#10;Description generated with very high confidence">
            <a:extLst>
              <a:ext uri="{FF2B5EF4-FFF2-40B4-BE49-F238E27FC236}">
                <a16:creationId xmlns:a16="http://schemas.microsoft.com/office/drawing/2014/main" id="{DA89AFAE-C48F-42DC-A1E9-BD9BF7F44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728" y="0"/>
            <a:ext cx="12192000" cy="6858000"/>
          </a:xfr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0DFC74D-4D0B-4F09-B1D2-3C83399DDA69}"/>
              </a:ext>
            </a:extLst>
          </p:cNvPr>
          <p:cNvSpPr txBox="1">
            <a:spLocks/>
          </p:cNvSpPr>
          <p:nvPr/>
        </p:nvSpPr>
        <p:spPr>
          <a:xfrm>
            <a:off x="726184" y="134795"/>
            <a:ext cx="6119812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A8558D-4D8E-4E29-A2E0-D75BDD100C2A}"/>
              </a:ext>
            </a:extLst>
          </p:cNvPr>
          <p:cNvSpPr txBox="1">
            <a:spLocks/>
          </p:cNvSpPr>
          <p:nvPr/>
        </p:nvSpPr>
        <p:spPr>
          <a:xfrm>
            <a:off x="7437064" y="5448301"/>
            <a:ext cx="4754936" cy="1409700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4" name="Picture 3" descr="A picture containing floor, indoor, room, ceiling&#10;&#10;Description automatically generated">
            <a:extLst>
              <a:ext uri="{FF2B5EF4-FFF2-40B4-BE49-F238E27FC236}">
                <a16:creationId xmlns:a16="http://schemas.microsoft.com/office/drawing/2014/main" id="{3D70EF53-889E-584A-9CE4-287AD0FAA7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63" y="-438441"/>
            <a:ext cx="12336814" cy="8128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CA954540-75AB-1854-A040-BAB51B30781C}"/>
              </a:ext>
            </a:extLst>
          </p:cNvPr>
          <p:cNvSpPr/>
          <p:nvPr/>
        </p:nvSpPr>
        <p:spPr>
          <a:xfrm>
            <a:off x="-35727" y="0"/>
            <a:ext cx="12336814" cy="725112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C68AA07A-DF44-8043-0CDC-BC489D13FB97}"/>
              </a:ext>
            </a:extLst>
          </p:cNvPr>
          <p:cNvSpPr/>
          <p:nvPr/>
        </p:nvSpPr>
        <p:spPr>
          <a:xfrm>
            <a:off x="-35727" y="-130629"/>
            <a:ext cx="12336814" cy="725112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36705" y="590862"/>
            <a:ext cx="7256319" cy="2592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5400" dirty="0" err="1">
                <a:solidFill>
                  <a:srgbClr val="FFFFFF"/>
                </a:solidFill>
                <a:latin typeface="Aino Headline"/>
              </a:rPr>
              <a:t>recently</a:t>
            </a:r>
            <a:r>
              <a:rPr lang="et-EE" sz="540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</a:rPr>
              <a:t>renovated</a:t>
            </a:r>
            <a:r>
              <a:rPr lang="et-EE" sz="540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</a:rPr>
              <a:t>hotels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78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01A1EA9C-7CC8-4240-89A7-08DE378D34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© Rasmus </a:t>
            </a:r>
            <a:r>
              <a:rPr lang="en-GB" dirty="0" err="1"/>
              <a:t>Jurkatam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89AFAE-C48F-42DC-A1E9-BD9BF7F44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0DFC74D-4D0B-4F09-B1D2-3C83399DDA69}"/>
              </a:ext>
            </a:extLst>
          </p:cNvPr>
          <p:cNvSpPr txBox="1">
            <a:spLocks/>
          </p:cNvSpPr>
          <p:nvPr/>
        </p:nvSpPr>
        <p:spPr>
          <a:xfrm>
            <a:off x="726184" y="134795"/>
            <a:ext cx="6119812" cy="161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A8558D-4D8E-4E29-A2E0-D75BDD100C2A}"/>
              </a:ext>
            </a:extLst>
          </p:cNvPr>
          <p:cNvSpPr txBox="1">
            <a:spLocks/>
          </p:cNvSpPr>
          <p:nvPr/>
        </p:nvSpPr>
        <p:spPr>
          <a:xfrm>
            <a:off x="7437064" y="5448301"/>
            <a:ext cx="4754936" cy="1409700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CA954540-75AB-1854-A040-BAB51B30781C}"/>
              </a:ext>
            </a:extLst>
          </p:cNvPr>
          <p:cNvSpPr/>
          <p:nvPr/>
        </p:nvSpPr>
        <p:spPr>
          <a:xfrm>
            <a:off x="-72407" y="-118872"/>
            <a:ext cx="12336814" cy="725112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845056" y="580760"/>
            <a:ext cx="8288396" cy="2592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boutique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hotels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in Tallinn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old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town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99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Modern Meeting Facilities in the hotels"/>
          <p:cNvSpPr txBox="1"/>
          <p:nvPr/>
        </p:nvSpPr>
        <p:spPr>
          <a:xfrm>
            <a:off x="635694" y="369076"/>
            <a:ext cx="3331667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sz="4500" dirty="0"/>
              <a:t>Modern </a:t>
            </a:r>
            <a:r>
              <a:rPr lang="et-EE" sz="4500" dirty="0"/>
              <a:t>m</a:t>
            </a:r>
            <a:r>
              <a:rPr sz="4500" dirty="0" err="1"/>
              <a:t>eeting</a:t>
            </a:r>
            <a:r>
              <a:rPr sz="4500" dirty="0"/>
              <a:t> </a:t>
            </a:r>
            <a:r>
              <a:rPr lang="et-EE" sz="4500" dirty="0" err="1"/>
              <a:t>facilities</a:t>
            </a:r>
            <a:r>
              <a:rPr lang="et-EE" sz="4500" dirty="0"/>
              <a:t> in </a:t>
            </a:r>
            <a:r>
              <a:rPr lang="et-EE" sz="4500" dirty="0" err="1"/>
              <a:t>hotels</a:t>
            </a:r>
            <a:endParaRPr sz="4500" dirty="0"/>
          </a:p>
        </p:txBody>
      </p:sp>
      <p:sp>
        <p:nvSpPr>
          <p:cNvPr id="476" name="Largest meeting room 530 pax theatre in hotels"/>
          <p:cNvSpPr txBox="1"/>
          <p:nvPr/>
        </p:nvSpPr>
        <p:spPr>
          <a:xfrm>
            <a:off x="520890" y="5119725"/>
            <a:ext cx="3561274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marL="571500" indent="-571500" algn="l" defTabSz="1828800">
              <a:spcBef>
                <a:spcPts val="3500"/>
              </a:spcBef>
              <a:buSzPct val="123000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285750" indent="-285750" defTabSz="914400">
              <a:spcBef>
                <a:spcPts val="1750"/>
              </a:spcBef>
              <a:defRPr/>
            </a:pPr>
            <a:r>
              <a:rPr lang="en-GB" sz="1750" dirty="0"/>
              <a:t>Largest meeting rooms up to 530 guests theatre style; breakout rooms for parallel sessions</a:t>
            </a:r>
          </a:p>
        </p:txBody>
      </p:sp>
      <p:pic>
        <p:nvPicPr>
          <p:cNvPr id="477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6968" y="-1509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 kohatäide 6">
            <a:extLst>
              <a:ext uri="{FF2B5EF4-FFF2-40B4-BE49-F238E27FC236}">
                <a16:creationId xmlns:a16="http://schemas.microsoft.com/office/drawing/2014/main" id="{F4A2F711-9869-A84C-85AE-DFB1FD277DD4}"/>
              </a:ext>
            </a:extLst>
          </p:cNvPr>
          <p:cNvSpPr txBox="1">
            <a:spLocks/>
          </p:cNvSpPr>
          <p:nvPr/>
        </p:nvSpPr>
        <p:spPr>
          <a:xfrm>
            <a:off x="368191" y="6130257"/>
            <a:ext cx="11072813" cy="416401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8" name="Teksti kohatäide 6">
            <a:extLst>
              <a:ext uri="{FF2B5EF4-FFF2-40B4-BE49-F238E27FC236}">
                <a16:creationId xmlns:a16="http://schemas.microsoft.com/office/drawing/2014/main" id="{5A342AAA-05F2-A44C-9A80-84C2E6C87876}"/>
              </a:ext>
            </a:extLst>
          </p:cNvPr>
          <p:cNvSpPr txBox="1">
            <a:spLocks/>
          </p:cNvSpPr>
          <p:nvPr/>
        </p:nvSpPr>
        <p:spPr>
          <a:xfrm>
            <a:off x="11568113" y="3429000"/>
            <a:ext cx="360362" cy="2808288"/>
          </a:xfrm>
          <a:prstGeom prst="rect">
            <a:avLst/>
          </a:prstGeom>
        </p:spPr>
        <p:txBody>
          <a:bodyPr vert="vert270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292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334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© </a:t>
            </a:r>
            <a:r>
              <a:rPr kumimoji="0" lang="et-E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Hotel L´Embitu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AC3E75-E347-F642-9B02-7235C64803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17E7F-D7FB-0C4A-A884-42EF8E197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42" y="-139159"/>
            <a:ext cx="12202959" cy="813332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B10E6CA7-9CB8-AD96-D70C-43AC25E71F5F}"/>
              </a:ext>
            </a:extLst>
          </p:cNvPr>
          <p:cNvSpPr/>
          <p:nvPr/>
        </p:nvSpPr>
        <p:spPr>
          <a:xfrm>
            <a:off x="-17925" y="-139159"/>
            <a:ext cx="12336814" cy="725112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55573" y="503857"/>
            <a:ext cx="10536683" cy="15772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business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class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hotels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with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modern meeting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facilities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5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>
                <a:alpha val="25000"/>
              </a:srgbClr>
            </a:gs>
            <a:gs pos="29000">
              <a:srgbClr val="000000">
                <a:lumMod val="0"/>
                <a:alpha val="16467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BE0F22-4648-75A7-7A5F-C590626E2D7F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6" y="620712"/>
            <a:ext cx="11441114" cy="1617674"/>
          </a:xfrm>
        </p:spPr>
        <p:txBody>
          <a:bodyPr/>
          <a:lstStyle/>
          <a:p>
            <a:r>
              <a:rPr lang="et-EE" sz="5400" dirty="0" err="1"/>
              <a:t>many</a:t>
            </a:r>
            <a:r>
              <a:rPr lang="et-EE" sz="5400" dirty="0"/>
              <a:t> </a:t>
            </a:r>
            <a:r>
              <a:rPr lang="et-EE" sz="5400" dirty="0" err="1"/>
              <a:t>hotels</a:t>
            </a:r>
            <a:r>
              <a:rPr lang="et-EE" sz="5400" dirty="0"/>
              <a:t> have </a:t>
            </a:r>
            <a:r>
              <a:rPr lang="et-EE" sz="5400" dirty="0" err="1"/>
              <a:t>spa</a:t>
            </a:r>
            <a:r>
              <a:rPr lang="et-EE" sz="5400" dirty="0"/>
              <a:t> </a:t>
            </a:r>
            <a:br>
              <a:rPr lang="et-EE" sz="5400" dirty="0"/>
            </a:br>
            <a:r>
              <a:rPr lang="et-EE" sz="5400" dirty="0" err="1"/>
              <a:t>or</a:t>
            </a:r>
            <a:r>
              <a:rPr lang="et-EE" sz="5400" dirty="0"/>
              <a:t> </a:t>
            </a:r>
            <a:r>
              <a:rPr lang="et-EE" sz="5400" dirty="0" err="1"/>
              <a:t>relaxation</a:t>
            </a:r>
            <a:r>
              <a:rPr lang="et-EE" sz="5400" dirty="0"/>
              <a:t> </a:t>
            </a:r>
            <a:r>
              <a:rPr lang="et-EE" sz="5400" dirty="0" err="1"/>
              <a:t>area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97109157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 kohatäide 6">
            <a:extLst>
              <a:ext uri="{FF2B5EF4-FFF2-40B4-BE49-F238E27FC236}">
                <a16:creationId xmlns:a16="http://schemas.microsoft.com/office/drawing/2014/main" id="{F4A2F711-9869-A84C-85AE-DFB1FD277DD4}"/>
              </a:ext>
            </a:extLst>
          </p:cNvPr>
          <p:cNvSpPr txBox="1">
            <a:spLocks/>
          </p:cNvSpPr>
          <p:nvPr/>
        </p:nvSpPr>
        <p:spPr>
          <a:xfrm>
            <a:off x="368191" y="6130257"/>
            <a:ext cx="11072813" cy="416401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8" name="Teksti kohatäide 6">
            <a:extLst>
              <a:ext uri="{FF2B5EF4-FFF2-40B4-BE49-F238E27FC236}">
                <a16:creationId xmlns:a16="http://schemas.microsoft.com/office/drawing/2014/main" id="{5A342AAA-05F2-A44C-9A80-84C2E6C87876}"/>
              </a:ext>
            </a:extLst>
          </p:cNvPr>
          <p:cNvSpPr txBox="1">
            <a:spLocks/>
          </p:cNvSpPr>
          <p:nvPr/>
        </p:nvSpPr>
        <p:spPr>
          <a:xfrm>
            <a:off x="11568113" y="3429000"/>
            <a:ext cx="360362" cy="2808288"/>
          </a:xfrm>
          <a:prstGeom prst="rect">
            <a:avLst/>
          </a:prstGeom>
        </p:spPr>
        <p:txBody>
          <a:bodyPr vert="vert270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292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334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© </a:t>
            </a:r>
            <a:r>
              <a:rPr kumimoji="0" lang="et-E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Hotel L´Embitu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AC3E75-E347-F642-9B02-7235C64803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E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17E7F-D7FB-0C4A-A884-42EF8E197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53" y="-139159"/>
            <a:ext cx="12199980" cy="813332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B10E6CA7-9CB8-AD96-D70C-43AC25E71F5F}"/>
              </a:ext>
            </a:extLst>
          </p:cNvPr>
          <p:cNvSpPr/>
          <p:nvPr/>
        </p:nvSpPr>
        <p:spPr>
          <a:xfrm>
            <a:off x="-81370" y="-139159"/>
            <a:ext cx="12336814" cy="725112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19983" y="586777"/>
            <a:ext cx="9213130" cy="15772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think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o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utside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of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box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sleep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inside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box</a:t>
            </a:r>
            <a:endParaRPr kumimoji="0" lang="et-EE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8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D5358FF5-C08C-E545-A22C-3F51D12BBA4F}"/>
              </a:ext>
            </a:extLst>
          </p:cNvPr>
          <p:cNvSpPr/>
          <p:nvPr/>
        </p:nvSpPr>
        <p:spPr>
          <a:xfrm flipH="1" flipV="1">
            <a:off x="0" y="-55563"/>
            <a:ext cx="5139537" cy="2970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496" name="Picture 6" descr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720" y="3606998"/>
            <a:ext cx="2496769" cy="176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2" descr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5" b="14536"/>
          <a:stretch/>
        </p:blipFill>
        <p:spPr>
          <a:xfrm>
            <a:off x="2270385" y="3903104"/>
            <a:ext cx="1722059" cy="151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3" descr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65" y="5730782"/>
            <a:ext cx="3179515" cy="674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icture 7" descr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567" y="3315669"/>
            <a:ext cx="2820055" cy="82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icture 28" descr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37" y="5864371"/>
            <a:ext cx="3444520" cy="38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icture 30" descr="Picture 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9" y="3563657"/>
            <a:ext cx="2023432" cy="167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2" descr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180" y="4517376"/>
            <a:ext cx="2916529" cy="34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6" descr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504" y="5437065"/>
            <a:ext cx="1254001" cy="99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8" descr="Picture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852" y="2246198"/>
            <a:ext cx="1550781" cy="99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icture 2" descr="Picture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846" y="3805582"/>
            <a:ext cx="1192794" cy="119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20" descr="Picture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24" y="769345"/>
            <a:ext cx="3267183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ECB member hotels"/>
          <p:cNvSpPr txBox="1"/>
          <p:nvPr/>
        </p:nvSpPr>
        <p:spPr>
          <a:xfrm>
            <a:off x="724594" y="601911"/>
            <a:ext cx="415577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1828800">
              <a:defRPr sz="10000">
                <a:solidFill>
                  <a:srgbClr val="0000F0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sz="5000" dirty="0">
                <a:solidFill>
                  <a:prstClr val="white"/>
                </a:solidFill>
              </a:rPr>
              <a:t>ECB member hotels</a:t>
            </a:r>
          </a:p>
        </p:txBody>
      </p:sp>
      <p:pic>
        <p:nvPicPr>
          <p:cNvPr id="503" name="Picture 2" descr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452" y="872741"/>
            <a:ext cx="1855456" cy="1855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29709B-8F34-8FEC-9383-970F39FDC3A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207" y="2831255"/>
            <a:ext cx="1328416" cy="12666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C43C4F-0970-083D-35FD-642BF37F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744" y="2199247"/>
            <a:ext cx="1550781" cy="8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E1CC74-CBF2-A3A3-D795-BD65B381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8" b="6558"/>
          <a:stretch/>
        </p:blipFill>
        <p:spPr>
          <a:xfrm>
            <a:off x="9376393" y="4382048"/>
            <a:ext cx="2683844" cy="2331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3F158-FAF2-440A-E16C-8B9A8242215C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720722" y="875337"/>
            <a:ext cx="11182405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mouth-watering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no Headline" panose="02000603040504020204" pitchFamily="2" charset="77"/>
                <a:ea typeface="+mj-ea"/>
                <a:cs typeface="+mj-cs"/>
              </a:rPr>
              <a:t>restaurants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no Headline" panose="02000603040504020204" pitchFamily="2" charset="77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48BDC-D48E-4A72-4097-6E4A0EA65D6B}"/>
              </a:ext>
            </a:extLst>
          </p:cNvPr>
          <p:cNvSpPr txBox="1"/>
          <p:nvPr/>
        </p:nvSpPr>
        <p:spPr>
          <a:xfrm>
            <a:off x="720722" y="5167055"/>
            <a:ext cx="54505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local,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seasonal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, Nordic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style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 modern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food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Top-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notch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Michelin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 -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  <a:sym typeface="Aino Regular"/>
              </a:rPr>
              <a:t>restaurants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07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D918F7-C744-EF31-F2B3-95D94AB65F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E1CC74-CBF2-A3A3-D795-BD65B381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8" b="6558"/>
          <a:stretch/>
        </p:blipFill>
        <p:spPr>
          <a:xfrm>
            <a:off x="9508156" y="0"/>
            <a:ext cx="2683844" cy="2331865"/>
          </a:xfrm>
          <a:prstGeom prst="rect">
            <a:avLst/>
          </a:prstGeom>
        </p:spPr>
      </p:pic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746069" y="461395"/>
            <a:ext cx="8498561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Restaurant 180° </a:t>
            </a:r>
            <a:endParaRPr kumimoji="0" lang="et-EE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by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Matthias Diether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BD57C-00DB-EE3D-8CC3-A0A7F2262411}"/>
              </a:ext>
            </a:extLst>
          </p:cNvPr>
          <p:cNvSpPr txBox="1"/>
          <p:nvPr/>
        </p:nvSpPr>
        <p:spPr>
          <a:xfrm>
            <a:off x="746069" y="5214910"/>
            <a:ext cx="46378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120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seats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Chef’s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table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10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seats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Located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in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Noblessner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Port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district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44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D918F7-C744-EF31-F2B3-95D94AB65F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E1CC74-CBF2-A3A3-D795-BD65B381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8" b="6558"/>
          <a:stretch/>
        </p:blipFill>
        <p:spPr>
          <a:xfrm>
            <a:off x="9508156" y="4526135"/>
            <a:ext cx="2683844" cy="2331865"/>
          </a:xfrm>
          <a:prstGeom prst="rect">
            <a:avLst/>
          </a:prstGeom>
        </p:spPr>
      </p:pic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608542" y="185828"/>
            <a:ext cx="11182405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Restaurant 180° </a:t>
            </a:r>
            <a:endParaRPr kumimoji="0" lang="et-EE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by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Matthias Diether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ADE2B-ABB7-F836-986C-2835ECA95748}"/>
              </a:ext>
            </a:extLst>
          </p:cNvPr>
          <p:cNvSpPr txBox="1"/>
          <p:nvPr/>
        </p:nvSpPr>
        <p:spPr>
          <a:xfrm>
            <a:off x="605090" y="5964286"/>
            <a:ext cx="4148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Two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Stars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: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Excellent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cooking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di kohatäide 7">
            <a:extLst>
              <a:ext uri="{FF2B5EF4-FFF2-40B4-BE49-F238E27FC236}">
                <a16:creationId xmlns:a16="http://schemas.microsoft.com/office/drawing/2014/main" id="{DCD7659F-64ED-481C-80C9-3276E1D0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1" y="0"/>
            <a:ext cx="12170638" cy="6858000"/>
          </a:xfrm>
        </p:spPr>
      </p:pic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F17F60C7-25B1-44EE-81FC-DF409FA21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© Renee </a:t>
            </a:r>
            <a:r>
              <a:rPr lang="en-GB" dirty="0" err="1"/>
              <a:t>Altrov</a:t>
            </a:r>
            <a:endParaRPr lang="en-GB" dirty="0"/>
          </a:p>
        </p:txBody>
      </p:sp>
      <p:pic>
        <p:nvPicPr>
          <p:cNvPr id="9" name="estonia_white" hidden="1">
            <a:extLst>
              <a:ext uri="{FF2B5EF4-FFF2-40B4-BE49-F238E27FC236}">
                <a16:creationId xmlns:a16="http://schemas.microsoft.com/office/drawing/2014/main" id="{F52B627B-0ACA-41D6-A6A1-7A0EC439F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0" name="estonia_blue" hidden="1">
            <a:extLst>
              <a:ext uri="{FF2B5EF4-FFF2-40B4-BE49-F238E27FC236}">
                <a16:creationId xmlns:a16="http://schemas.microsoft.com/office/drawing/2014/main" id="{EDDAF1CC-DA7A-4D0D-970A-B53CEBD733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2" name="visit_estonia_white" hidden="1">
            <a:extLst>
              <a:ext uri="{FF2B5EF4-FFF2-40B4-BE49-F238E27FC236}">
                <a16:creationId xmlns:a16="http://schemas.microsoft.com/office/drawing/2014/main" id="{5D20CB97-80DC-41E9-8591-AEF54861B8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3" name="visit_estonia_blue" hidden="1">
            <a:extLst>
              <a:ext uri="{FF2B5EF4-FFF2-40B4-BE49-F238E27FC236}">
                <a16:creationId xmlns:a16="http://schemas.microsoft.com/office/drawing/2014/main" id="{79994554-CAB6-42EC-8B1B-690F6EFE07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4" name="education_estonia_white" hidden="1">
            <a:extLst>
              <a:ext uri="{FF2B5EF4-FFF2-40B4-BE49-F238E27FC236}">
                <a16:creationId xmlns:a16="http://schemas.microsoft.com/office/drawing/2014/main" id="{540DEAB5-5B65-4E00-ADFF-68B0F6FC546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15" name="education_estonia_blue" hidden="1">
            <a:extLst>
              <a:ext uri="{FF2B5EF4-FFF2-40B4-BE49-F238E27FC236}">
                <a16:creationId xmlns:a16="http://schemas.microsoft.com/office/drawing/2014/main" id="{CA627902-E26B-41B1-8A2F-B3A0F753B7B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16" name="puhka_eestis_white" hidden="1">
            <a:extLst>
              <a:ext uri="{FF2B5EF4-FFF2-40B4-BE49-F238E27FC236}">
                <a16:creationId xmlns:a16="http://schemas.microsoft.com/office/drawing/2014/main" id="{6F96DBA0-1B1D-4A13-B527-42E5C584479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7" name="puhka_eestis_blue" hidden="1">
            <a:extLst>
              <a:ext uri="{FF2B5EF4-FFF2-40B4-BE49-F238E27FC236}">
                <a16:creationId xmlns:a16="http://schemas.microsoft.com/office/drawing/2014/main" id="{22B5E4FE-A2AA-4723-A4EF-5756CEE3BBA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8" name="work_estonia_white" hidden="1">
            <a:extLst>
              <a:ext uri="{FF2B5EF4-FFF2-40B4-BE49-F238E27FC236}">
                <a16:creationId xmlns:a16="http://schemas.microsoft.com/office/drawing/2014/main" id="{22721226-C9D0-4CC7-8C4A-25E68825BC0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9" name="work_estonia_blue" hidden="1">
            <a:extLst>
              <a:ext uri="{FF2B5EF4-FFF2-40B4-BE49-F238E27FC236}">
                <a16:creationId xmlns:a16="http://schemas.microsoft.com/office/drawing/2014/main" id="{7A88A02C-19F8-4B70-9B10-9FBD2ECE77B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0" name="taste_estonia_white" hidden="1">
            <a:extLst>
              <a:ext uri="{FF2B5EF4-FFF2-40B4-BE49-F238E27FC236}">
                <a16:creationId xmlns:a16="http://schemas.microsoft.com/office/drawing/2014/main" id="{DBD01BAE-9998-4D2B-AFF4-C9239A93522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1" name="taste_estonia_blue" hidden="1">
            <a:extLst>
              <a:ext uri="{FF2B5EF4-FFF2-40B4-BE49-F238E27FC236}">
                <a16:creationId xmlns:a16="http://schemas.microsoft.com/office/drawing/2014/main" id="{88F5EA13-B490-4DBE-8AC8-3750E1B443A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2" name="research_estonia_white" hidden="1">
            <a:extLst>
              <a:ext uri="{FF2B5EF4-FFF2-40B4-BE49-F238E27FC236}">
                <a16:creationId xmlns:a16="http://schemas.microsoft.com/office/drawing/2014/main" id="{5E01650A-FD26-4EB7-8A9F-FE272D0B74A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23" name="research_estonia_blue" hidden="1">
            <a:extLst>
              <a:ext uri="{FF2B5EF4-FFF2-40B4-BE49-F238E27FC236}">
                <a16:creationId xmlns:a16="http://schemas.microsoft.com/office/drawing/2014/main" id="{2D011A8D-6233-4C46-B29A-71BC39CF206D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24" name="enter_e-estonia_white" hidden="1">
            <a:extLst>
              <a:ext uri="{FF2B5EF4-FFF2-40B4-BE49-F238E27FC236}">
                <a16:creationId xmlns:a16="http://schemas.microsoft.com/office/drawing/2014/main" id="{198E396F-2AD5-4DCC-8514-4315A7D505F2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25" name="enter_e-estonia_blue" hidden="1">
            <a:extLst>
              <a:ext uri="{FF2B5EF4-FFF2-40B4-BE49-F238E27FC236}">
                <a16:creationId xmlns:a16="http://schemas.microsoft.com/office/drawing/2014/main" id="{2A822B37-5C30-4B9B-BF15-FEEBC18986B9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26" name="trade_estonia_white" hidden="1">
            <a:extLst>
              <a:ext uri="{FF2B5EF4-FFF2-40B4-BE49-F238E27FC236}">
                <a16:creationId xmlns:a16="http://schemas.microsoft.com/office/drawing/2014/main" id="{FBDD412A-9A48-4213-9C2C-13CAC414BB90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7" name="trade_estonia_blue" hidden="1">
            <a:extLst>
              <a:ext uri="{FF2B5EF4-FFF2-40B4-BE49-F238E27FC236}">
                <a16:creationId xmlns:a16="http://schemas.microsoft.com/office/drawing/2014/main" id="{358508F7-539D-4F1E-BF81-58F71E6B18A0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8" name="invest_estonia_white" hidden="1">
            <a:extLst>
              <a:ext uri="{FF2B5EF4-FFF2-40B4-BE49-F238E27FC236}">
                <a16:creationId xmlns:a16="http://schemas.microsoft.com/office/drawing/2014/main" id="{49AB5484-D3CA-45F7-A6B6-05C415A8E299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9" name="invest_estonia_blue" hidden="1">
            <a:extLst>
              <a:ext uri="{FF2B5EF4-FFF2-40B4-BE49-F238E27FC236}">
                <a16:creationId xmlns:a16="http://schemas.microsoft.com/office/drawing/2014/main" id="{4E992815-266F-4A09-9719-31E4C376CAB1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30" name="defence_estonia_white" hidden="1">
            <a:extLst>
              <a:ext uri="{FF2B5EF4-FFF2-40B4-BE49-F238E27FC236}">
                <a16:creationId xmlns:a16="http://schemas.microsoft.com/office/drawing/2014/main" id="{808B0755-2E9C-48E4-96FA-AF7CBCACCA0C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31" name="defence_estonia_blue" hidden="1">
            <a:extLst>
              <a:ext uri="{FF2B5EF4-FFF2-40B4-BE49-F238E27FC236}">
                <a16:creationId xmlns:a16="http://schemas.microsoft.com/office/drawing/2014/main" id="{DA7AD08A-B907-4EA2-ADBD-2E6D05E3C9B0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32" name="settle_estonia_white" hidden="1">
            <a:extLst>
              <a:ext uri="{FF2B5EF4-FFF2-40B4-BE49-F238E27FC236}">
                <a16:creationId xmlns:a16="http://schemas.microsoft.com/office/drawing/2014/main" id="{79CA14F9-7312-4605-BB68-A8300DA8669E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33" name="settle_estonia_blue" hidden="1">
            <a:extLst>
              <a:ext uri="{FF2B5EF4-FFF2-40B4-BE49-F238E27FC236}">
                <a16:creationId xmlns:a16="http://schemas.microsoft.com/office/drawing/2014/main" id="{577BBC5E-EB8F-4471-BA48-5C86794B18A6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50381FD-CC23-1DB7-4BAC-253F74D4EF7D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80" y="0"/>
            <a:ext cx="12302829" cy="80997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921982B-3D54-518A-AE4C-A94C74532A9D}"/>
              </a:ext>
            </a:extLst>
          </p:cNvPr>
          <p:cNvSpPr txBox="1"/>
          <p:nvPr/>
        </p:nvSpPr>
        <p:spPr>
          <a:xfrm>
            <a:off x="6539948" y="4452730"/>
            <a:ext cx="53885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ino" panose="02000603040504020204" pitchFamily="50" charset="-70"/>
              <a:buChar char="+"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Most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advanced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digital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society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in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the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world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: 99%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state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services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are online</a:t>
            </a:r>
          </a:p>
          <a:p>
            <a:pPr marL="342900" indent="-342900"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</a:rPr>
              <a:t>Electronic ID, I- voting, E-health, E-School, E-Tax</a:t>
            </a:r>
          </a:p>
          <a:p>
            <a:pPr marL="342900" indent="-342900"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</a:rPr>
              <a:t>Documents signed digitally in seconds</a:t>
            </a:r>
          </a:p>
          <a:p>
            <a:pPr marL="342900" indent="-342900">
              <a:buFont typeface="Aino" panose="02000603040504020204" pitchFamily="50" charset="-70"/>
              <a:buChar char="+"/>
            </a:pPr>
            <a:r>
              <a:rPr lang="en-US" sz="2000" dirty="0">
                <a:solidFill>
                  <a:schemeClr val="bg1"/>
                </a:solidFill>
              </a:rPr>
              <a:t>E-Residency - digital identity for foreign nationals to access our digital services</a:t>
            </a:r>
          </a:p>
        </p:txBody>
      </p:sp>
    </p:spTree>
    <p:extLst>
      <p:ext uri="{BB962C8B-B14F-4D97-AF65-F5344CB8AC3E}">
        <p14:creationId xmlns:p14="http://schemas.microsoft.com/office/powerpoint/2010/main" val="2058191753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D918F7-C744-EF31-F2B3-95D94AB65F84}"/>
              </a:ext>
            </a:extLst>
          </p:cNvPr>
          <p:cNvSpPr/>
          <p:nvPr/>
        </p:nvSpPr>
        <p:spPr>
          <a:xfrm>
            <a:off x="20637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746069" y="5715995"/>
            <a:ext cx="11182405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street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food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restaurants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2003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540343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589FE5D2-8802-5166-CCCA-21CD8CB48A92}"/>
              </a:ext>
            </a:extLst>
          </p:cNvPr>
          <p:cNvSpPr/>
          <p:nvPr/>
        </p:nvSpPr>
        <p:spPr>
          <a:xfrm>
            <a:off x="-351131" y="-32657"/>
            <a:ext cx="14197760" cy="699516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0495218" cy="1617674"/>
          </a:xfrm>
        </p:spPr>
        <p:txBody>
          <a:bodyPr/>
          <a:lstStyle/>
          <a:p>
            <a:r>
              <a:rPr lang="et-EE" sz="5400" dirty="0" err="1"/>
              <a:t>medieval</a:t>
            </a:r>
            <a:r>
              <a:rPr lang="et-EE" sz="5400" dirty="0"/>
              <a:t> </a:t>
            </a:r>
            <a:r>
              <a:rPr lang="et-EE" sz="5400" dirty="0" err="1"/>
              <a:t>feast</a:t>
            </a:r>
            <a:r>
              <a:rPr lang="et-EE" sz="5400" dirty="0"/>
              <a:t> at </a:t>
            </a:r>
            <a:r>
              <a:rPr lang="et-EE" sz="5400" dirty="0" err="1"/>
              <a:t>rich</a:t>
            </a:r>
            <a:r>
              <a:rPr lang="et-EE" sz="5400" dirty="0"/>
              <a:t> </a:t>
            </a:r>
            <a:r>
              <a:rPr lang="et-EE" sz="5400" dirty="0" err="1"/>
              <a:t>merchant’s</a:t>
            </a:r>
            <a:r>
              <a:rPr lang="et-EE" sz="5400" dirty="0"/>
              <a:t> </a:t>
            </a:r>
            <a:r>
              <a:rPr lang="et-EE" sz="5400" dirty="0" err="1"/>
              <a:t>home</a:t>
            </a:r>
            <a:br>
              <a:rPr lang="et-EE" dirty="0"/>
            </a:br>
            <a:endParaRPr lang="et-E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4B1ED-9D34-4807-93CB-6C16BB82F0C8}"/>
              </a:ext>
            </a:extLst>
          </p:cNvPr>
          <p:cNvSpPr txBox="1"/>
          <p:nvPr/>
        </p:nvSpPr>
        <p:spPr>
          <a:xfrm>
            <a:off x="623886" y="4857103"/>
            <a:ext cx="79800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no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electricity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,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only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candles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no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potatoes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Coca Cola,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none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in Estonia in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medieval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times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Olde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Hansa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offers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300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seats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option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to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privatize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one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floor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your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group (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max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80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seats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  <p:sp>
        <p:nvSpPr>
          <p:cNvPr id="4" name="Teksti kohatäide 6">
            <a:extLst>
              <a:ext uri="{FF2B5EF4-FFF2-40B4-BE49-F238E27FC236}">
                <a16:creationId xmlns:a16="http://schemas.microsoft.com/office/drawing/2014/main" id="{F7CCF8E8-38D5-5F27-C479-0D94131B5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68113" y="3429000"/>
            <a:ext cx="360362" cy="2808288"/>
          </a:xfrm>
        </p:spPr>
        <p:txBody>
          <a:bodyPr/>
          <a:lstStyle/>
          <a:p>
            <a:r>
              <a:rPr lang="en-GB" dirty="0"/>
              <a:t>© </a:t>
            </a:r>
            <a:r>
              <a:rPr lang="et-EE" dirty="0" err="1"/>
              <a:t>Starmaker</a:t>
            </a:r>
            <a:r>
              <a:rPr lang="et-EE" dirty="0"/>
              <a:t> OÜ</a:t>
            </a:r>
          </a:p>
        </p:txBody>
      </p:sp>
    </p:spTree>
    <p:extLst>
      <p:ext uri="{BB962C8B-B14F-4D97-AF65-F5344CB8AC3E}">
        <p14:creationId xmlns:p14="http://schemas.microsoft.com/office/powerpoint/2010/main" val="322496967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46CC7B5D-FE81-8F55-4600-F11ACF2DD52D}"/>
              </a:ext>
            </a:extLst>
          </p:cNvPr>
          <p:cNvSpPr/>
          <p:nvPr/>
        </p:nvSpPr>
        <p:spPr>
          <a:xfrm>
            <a:off x="0" y="0"/>
            <a:ext cx="12227266" cy="685800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/>
          <a:lstStyle/>
          <a:p>
            <a:r>
              <a:rPr lang="et-EE" sz="5400" dirty="0" err="1"/>
              <a:t>zero</a:t>
            </a:r>
            <a:r>
              <a:rPr lang="et-EE" sz="5400" dirty="0"/>
              <a:t> </a:t>
            </a:r>
            <a:r>
              <a:rPr lang="et-EE" sz="5400" dirty="0" err="1"/>
              <a:t>waste</a:t>
            </a:r>
            <a:r>
              <a:rPr lang="et-EE" sz="5400" dirty="0"/>
              <a:t> </a:t>
            </a:r>
            <a:r>
              <a:rPr lang="et-EE" sz="5400" dirty="0" err="1"/>
              <a:t>restaurant</a:t>
            </a:r>
            <a:r>
              <a:rPr lang="et-EE" sz="5400" dirty="0"/>
              <a:t> </a:t>
            </a:r>
            <a:br>
              <a:rPr lang="et-EE" sz="5400" dirty="0"/>
            </a:br>
            <a:r>
              <a:rPr lang="et-EE" sz="5400" dirty="0"/>
              <a:t>on </a:t>
            </a:r>
            <a:r>
              <a:rPr lang="et-EE" sz="5400" dirty="0" err="1"/>
              <a:t>top</a:t>
            </a:r>
            <a:r>
              <a:rPr lang="et-EE" sz="5400" dirty="0"/>
              <a:t> floor of </a:t>
            </a:r>
            <a:r>
              <a:rPr lang="et-EE" sz="5400" dirty="0" err="1"/>
              <a:t>Fotografiska</a:t>
            </a:r>
            <a:br>
              <a:rPr lang="et-EE" dirty="0"/>
            </a:br>
            <a:endParaRPr lang="et-E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4B1ED-9D34-4807-93CB-6C16BB82F0C8}"/>
              </a:ext>
            </a:extLst>
          </p:cNvPr>
          <p:cNvSpPr txBox="1"/>
          <p:nvPr/>
        </p:nvSpPr>
        <p:spPr>
          <a:xfrm>
            <a:off x="518854" y="4315418"/>
            <a:ext cx="38138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Michelin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Green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star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amazing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views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old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town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80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guests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inside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50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guest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terrace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 panose="02000603040504020204" pitchFamily="50" charset="-7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05530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D918F7-C744-EF31-F2B3-95D94AB65F84}"/>
              </a:ext>
            </a:extLst>
          </p:cNvPr>
          <p:cNvSpPr/>
          <p:nvPr/>
        </p:nvSpPr>
        <p:spPr>
          <a:xfrm>
            <a:off x="0" y="-31442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746069" y="524279"/>
            <a:ext cx="11182405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reused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industrial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buildings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turned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into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hip and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cool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restaurants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C88A5-712D-3480-916E-9E2A22FDC014}"/>
              </a:ext>
            </a:extLst>
          </p:cNvPr>
          <p:cNvSpPr txBox="1"/>
          <p:nvPr/>
        </p:nvSpPr>
        <p:spPr>
          <a:xfrm>
            <a:off x="720722" y="4761273"/>
            <a:ext cx="45496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Lore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Bistrot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90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seats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80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seats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on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the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terrace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located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in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Noblessner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 Port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  <a:sym typeface="Aino Regular"/>
              </a:rPr>
              <a:t>district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07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84248" y="413539"/>
            <a:ext cx="10944226" cy="4789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D918F7-C744-EF31-F2B3-95D94AB65F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9" name="Pealkiri 2">
            <a:extLst>
              <a:ext uri="{FF2B5EF4-FFF2-40B4-BE49-F238E27FC236}">
                <a16:creationId xmlns:a16="http://schemas.microsoft.com/office/drawing/2014/main" id="{9CA2AED8-BDC4-F0D4-5133-7A4595113C64}"/>
              </a:ext>
            </a:extLst>
          </p:cNvPr>
          <p:cNvSpPr txBox="1">
            <a:spLocks/>
          </p:cNvSpPr>
          <p:nvPr/>
        </p:nvSpPr>
        <p:spPr>
          <a:xfrm>
            <a:off x="746069" y="524279"/>
            <a:ext cx="11182405" cy="22840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located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in hip and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cool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districts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where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locals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like</a:t>
            </a:r>
            <a:r>
              <a:rPr kumimoji="0" lang="et-E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to </a:t>
            </a:r>
            <a:r>
              <a:rPr kumimoji="0" lang="et-E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meet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177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on a motorcycle&#10;&#10;Description automatically generated with low confidence">
            <a:extLst>
              <a:ext uri="{FF2B5EF4-FFF2-40B4-BE49-F238E27FC236}">
                <a16:creationId xmlns:a16="http://schemas.microsoft.com/office/drawing/2014/main" id="{BB62A08A-B37C-4948-8CC8-C00FDB3A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008"/>
            <a:ext cx="12192000" cy="69280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3B593B-8F08-C9F5-B96B-73A6BF30FDB3}"/>
              </a:ext>
            </a:extLst>
          </p:cNvPr>
          <p:cNvSpPr/>
          <p:nvPr/>
        </p:nvSpPr>
        <p:spPr>
          <a:xfrm>
            <a:off x="-134104" y="-70009"/>
            <a:ext cx="12989491" cy="7170055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3" name="Awesome Group Activities"/>
          <p:cNvSpPr txBox="1"/>
          <p:nvPr/>
        </p:nvSpPr>
        <p:spPr>
          <a:xfrm>
            <a:off x="532723" y="4344491"/>
            <a:ext cx="6567323" cy="232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5400" dirty="0">
                <a:solidFill>
                  <a:prstClr val="white"/>
                </a:solidFill>
                <a:latin typeface="Aino Headline"/>
                <a:sym typeface="Aino Headline"/>
              </a:rPr>
              <a:t>Awesome </a:t>
            </a:r>
            <a:endParaRPr lang="et-EE" sz="5400" dirty="0">
              <a:solidFill>
                <a:prstClr val="white"/>
              </a:solidFill>
              <a:latin typeface="Aino Headline"/>
              <a:sym typeface="Aino Headline"/>
            </a:endParaRPr>
          </a:p>
          <a:p>
            <a:pPr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5400" dirty="0">
                <a:solidFill>
                  <a:prstClr val="white"/>
                </a:solidFill>
                <a:latin typeface="Aino Headline"/>
                <a:sym typeface="Aino Headline"/>
              </a:rPr>
              <a:t>Group</a:t>
            </a:r>
            <a:r>
              <a:rPr lang="et-EE" sz="5400" dirty="0">
                <a:solidFill>
                  <a:prstClr val="white"/>
                </a:solidFill>
                <a:latin typeface="Aino Headline"/>
                <a:sym typeface="Aino Headline"/>
              </a:rPr>
              <a:t> </a:t>
            </a:r>
            <a:r>
              <a:rPr sz="5400" dirty="0">
                <a:solidFill>
                  <a:prstClr val="white"/>
                </a:solidFill>
                <a:latin typeface="Aino Headline"/>
                <a:sym typeface="Aino Headline"/>
              </a:rPr>
              <a:t>Activities</a:t>
            </a:r>
            <a:r>
              <a:rPr lang="et-EE" sz="5400" dirty="0">
                <a:solidFill>
                  <a:prstClr val="white"/>
                </a:solidFill>
                <a:latin typeface="Aino Headline"/>
                <a:sym typeface="Aino Headline"/>
              </a:rPr>
              <a:t> </a:t>
            </a:r>
            <a:r>
              <a:rPr sz="4000" dirty="0">
                <a:solidFill>
                  <a:prstClr val="white"/>
                </a:solidFill>
                <a:latin typeface="Aino Headline"/>
                <a:sym typeface="Aino Headline"/>
              </a:rPr>
              <a:t>			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Picture Placeholder 5"/>
          <p:cNvGrpSpPr/>
          <p:nvPr/>
        </p:nvGrpSpPr>
        <p:grpSpPr>
          <a:xfrm>
            <a:off x="-1" y="0"/>
            <a:ext cx="12192001" cy="6858001"/>
            <a:chOff x="0" y="0"/>
            <a:chExt cx="24384000" cy="13716000"/>
          </a:xfrm>
        </p:grpSpPr>
        <p:sp>
          <p:nvSpPr>
            <p:cNvPr id="398" name="Rectangle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C4BEC5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>
                <a:solidFill>
                  <a:srgbClr val="575A5D"/>
                </a:solidFill>
                <a:latin typeface="Aino Regular"/>
                <a:sym typeface="Aino Regular"/>
              </a:endParaRPr>
            </a:p>
          </p:txBody>
        </p:sp>
        <p:pic>
          <p:nvPicPr>
            <p:cNvPr id="399" name="image18.jpeg" descr="image18.jpe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13">
            <a:extLst>
              <a:ext uri="{FF2B5EF4-FFF2-40B4-BE49-F238E27FC236}">
                <a16:creationId xmlns:a16="http://schemas.microsoft.com/office/drawing/2014/main" id="{39DA9467-12C2-AE2F-5FAF-5AE0F2954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1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2" name="Medieval Legends Walking Tour"/>
          <p:cNvSpPr txBox="1"/>
          <p:nvPr/>
        </p:nvSpPr>
        <p:spPr>
          <a:xfrm>
            <a:off x="516851" y="3748871"/>
            <a:ext cx="5435893" cy="254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Medieval</a:t>
            </a:r>
            <a:b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Legends Walking Tour</a:t>
            </a:r>
          </a:p>
        </p:txBody>
      </p:sp>
      <p:sp>
        <p:nvSpPr>
          <p:cNvPr id="403" name="Shape"/>
          <p:cNvSpPr/>
          <p:nvPr/>
        </p:nvSpPr>
        <p:spPr>
          <a:xfrm>
            <a:off x="-1284040" y="-4429788"/>
            <a:ext cx="6105980" cy="396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292" extrusionOk="0">
                <a:moveTo>
                  <a:pt x="7671" y="0"/>
                </a:moveTo>
                <a:cubicBezTo>
                  <a:pt x="6297" y="0"/>
                  <a:pt x="4939" y="488"/>
                  <a:pt x="3780" y="1607"/>
                </a:cubicBezTo>
                <a:cubicBezTo>
                  <a:pt x="3081" y="2282"/>
                  <a:pt x="2470" y="3179"/>
                  <a:pt x="1847" y="4030"/>
                </a:cubicBezTo>
                <a:cubicBezTo>
                  <a:pt x="1647" y="4304"/>
                  <a:pt x="1444" y="4574"/>
                  <a:pt x="1239" y="4840"/>
                </a:cubicBezTo>
                <a:cubicBezTo>
                  <a:pt x="281" y="6742"/>
                  <a:pt x="-148" y="9145"/>
                  <a:pt x="46" y="11527"/>
                </a:cubicBezTo>
                <a:cubicBezTo>
                  <a:pt x="174" y="13103"/>
                  <a:pt x="574" y="14598"/>
                  <a:pt x="1203" y="15861"/>
                </a:cubicBezTo>
                <a:lnTo>
                  <a:pt x="1239" y="15861"/>
                </a:lnTo>
                <a:cubicBezTo>
                  <a:pt x="1437" y="16140"/>
                  <a:pt x="1641" y="16408"/>
                  <a:pt x="1847" y="16671"/>
                </a:cubicBezTo>
                <a:cubicBezTo>
                  <a:pt x="2451" y="17443"/>
                  <a:pt x="3071" y="18185"/>
                  <a:pt x="3706" y="18895"/>
                </a:cubicBezTo>
                <a:cubicBezTo>
                  <a:pt x="4990" y="19677"/>
                  <a:pt x="6317" y="20282"/>
                  <a:pt x="7671" y="20702"/>
                </a:cubicBezTo>
                <a:cubicBezTo>
                  <a:pt x="10049" y="21439"/>
                  <a:pt x="12515" y="21600"/>
                  <a:pt x="14838" y="20519"/>
                </a:cubicBezTo>
                <a:cubicBezTo>
                  <a:pt x="15673" y="20131"/>
                  <a:pt x="16473" y="19585"/>
                  <a:pt x="17220" y="18895"/>
                </a:cubicBezTo>
                <a:cubicBezTo>
                  <a:pt x="17855" y="18185"/>
                  <a:pt x="18476" y="17443"/>
                  <a:pt x="19080" y="16671"/>
                </a:cubicBezTo>
                <a:cubicBezTo>
                  <a:pt x="19285" y="16408"/>
                  <a:pt x="19490" y="16140"/>
                  <a:pt x="19688" y="15861"/>
                </a:cubicBezTo>
                <a:lnTo>
                  <a:pt x="19723" y="15861"/>
                </a:lnTo>
                <a:cubicBezTo>
                  <a:pt x="20232" y="15295"/>
                  <a:pt x="20646" y="14551"/>
                  <a:pt x="20930" y="13692"/>
                </a:cubicBezTo>
                <a:cubicBezTo>
                  <a:pt x="21006" y="13463"/>
                  <a:pt x="21068" y="13225"/>
                  <a:pt x="21124" y="12984"/>
                </a:cubicBezTo>
                <a:cubicBezTo>
                  <a:pt x="21241" y="12567"/>
                  <a:pt x="21327" y="12134"/>
                  <a:pt x="21379" y="11692"/>
                </a:cubicBezTo>
                <a:cubicBezTo>
                  <a:pt x="21432" y="11250"/>
                  <a:pt x="21452" y="10801"/>
                  <a:pt x="21438" y="10351"/>
                </a:cubicBezTo>
                <a:cubicBezTo>
                  <a:pt x="21452" y="9901"/>
                  <a:pt x="21432" y="9451"/>
                  <a:pt x="21379" y="9010"/>
                </a:cubicBezTo>
                <a:cubicBezTo>
                  <a:pt x="21327" y="8568"/>
                  <a:pt x="21241" y="8135"/>
                  <a:pt x="21124" y="7718"/>
                </a:cubicBezTo>
                <a:cubicBezTo>
                  <a:pt x="21068" y="7477"/>
                  <a:pt x="21006" y="7239"/>
                  <a:pt x="20930" y="7010"/>
                </a:cubicBezTo>
                <a:cubicBezTo>
                  <a:pt x="20646" y="6151"/>
                  <a:pt x="20232" y="5407"/>
                  <a:pt x="19723" y="4840"/>
                </a:cubicBezTo>
                <a:lnTo>
                  <a:pt x="19688" y="4840"/>
                </a:lnTo>
                <a:cubicBezTo>
                  <a:pt x="19518" y="4282"/>
                  <a:pt x="19290" y="3769"/>
                  <a:pt x="19017" y="3318"/>
                </a:cubicBezTo>
                <a:cubicBezTo>
                  <a:pt x="17730" y="1187"/>
                  <a:pt x="15749" y="700"/>
                  <a:pt x="13846" y="579"/>
                </a:cubicBezTo>
                <a:cubicBezTo>
                  <a:pt x="12803" y="513"/>
                  <a:pt x="11758" y="530"/>
                  <a:pt x="10718" y="398"/>
                </a:cubicBezTo>
                <a:cubicBezTo>
                  <a:pt x="9702" y="270"/>
                  <a:pt x="8693" y="0"/>
                  <a:pt x="7671" y="0"/>
                </a:cubicBezTo>
                <a:close/>
              </a:path>
            </a:pathLst>
          </a:custGeom>
          <a:solidFill>
            <a:srgbClr val="0901E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69862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A74FB1-B8D9-497B-86B8-DE178C3BB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4AB41676-358B-C52B-613B-E14EE93455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ealkiri 2">
            <a:extLst>
              <a:ext uri="{FF2B5EF4-FFF2-40B4-BE49-F238E27FC236}">
                <a16:creationId xmlns:a16="http://schemas.microsoft.com/office/drawing/2014/main" id="{12FD2BD0-4876-4C8D-AB8F-9276D085DE14}"/>
              </a:ext>
            </a:extLst>
          </p:cNvPr>
          <p:cNvSpPr txBox="1">
            <a:spLocks/>
          </p:cNvSpPr>
          <p:nvPr/>
        </p:nvSpPr>
        <p:spPr>
          <a:xfrm>
            <a:off x="775252" y="4512365"/>
            <a:ext cx="10644248" cy="9535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EB61531-96AB-DD34-DA1F-E170C430FB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2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ighted Raft Tours in Rummu Querry">
            <a:extLst>
              <a:ext uri="{FF2B5EF4-FFF2-40B4-BE49-F238E27FC236}">
                <a16:creationId xmlns:a16="http://schemas.microsoft.com/office/drawing/2014/main" id="{553E2589-D4E8-945C-95F6-908CA2B9ED32}"/>
              </a:ext>
            </a:extLst>
          </p:cNvPr>
          <p:cNvSpPr txBox="1"/>
          <p:nvPr/>
        </p:nvSpPr>
        <p:spPr>
          <a:xfrm>
            <a:off x="465385" y="358227"/>
            <a:ext cx="6545015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9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digital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city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adventures</a:t>
            </a:r>
            <a:endParaRPr sz="5400" dirty="0">
              <a:solidFill>
                <a:srgbClr val="FFFFFF"/>
              </a:solidFill>
              <a:latin typeface="Aino Headline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265426445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0" y="0"/>
            <a:ext cx="13311739" cy="6858000"/>
          </a:xfrm>
          <a:prstGeom prst="rect">
            <a:avLst/>
          </a:prstGeom>
          <a:gradFill>
            <a:gsLst>
              <a:gs pos="100000">
                <a:srgbClr val="000000">
                  <a:alpha val="85000"/>
                </a:srgbClr>
              </a:gs>
              <a:gs pos="5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ino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cs typeface="Arial" pitchFamily="34" charset="0"/>
              <a:sym typeface="Wingding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/>
              <a:t>© </a:t>
            </a:r>
            <a:r>
              <a:rPr lang="et-EE"/>
              <a:t>Ajujaht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695244" cy="2486025"/>
          </a:xfrm>
        </p:spPr>
        <p:txBody>
          <a:bodyPr/>
          <a:lstStyle/>
          <a:p>
            <a:endParaRPr lang="et-EE" dirty="0"/>
          </a:p>
          <a:p>
            <a:r>
              <a:rPr lang="et-EE" dirty="0" err="1"/>
              <a:t>visit</a:t>
            </a:r>
            <a:r>
              <a:rPr lang="et-EE" dirty="0"/>
              <a:t> e-Estonia </a:t>
            </a:r>
            <a:r>
              <a:rPr lang="et-EE" dirty="0" err="1"/>
              <a:t>briefing</a:t>
            </a:r>
            <a:r>
              <a:rPr lang="et-EE" dirty="0"/>
              <a:t> </a:t>
            </a:r>
            <a:r>
              <a:rPr lang="et-EE" dirty="0" err="1"/>
              <a:t>centre</a:t>
            </a:r>
            <a:r>
              <a:rPr lang="et-EE" dirty="0"/>
              <a:t> </a:t>
            </a:r>
          </a:p>
          <a:p>
            <a:r>
              <a:rPr lang="et-EE" dirty="0" err="1"/>
              <a:t>get</a:t>
            </a:r>
            <a:r>
              <a:rPr lang="et-EE" dirty="0"/>
              <a:t> to </a:t>
            </a:r>
            <a:r>
              <a:rPr lang="et-EE" dirty="0" err="1"/>
              <a:t>know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story</a:t>
            </a:r>
            <a:r>
              <a:rPr lang="et-EE" dirty="0"/>
              <a:t> of </a:t>
            </a:r>
            <a:r>
              <a:rPr lang="et-EE" dirty="0" err="1"/>
              <a:t>our</a:t>
            </a:r>
            <a:r>
              <a:rPr lang="et-EE" dirty="0"/>
              <a:t> </a:t>
            </a:r>
            <a:r>
              <a:rPr lang="et-EE" dirty="0" err="1"/>
              <a:t>everyday</a:t>
            </a:r>
            <a:r>
              <a:rPr lang="et-EE" dirty="0"/>
              <a:t> </a:t>
            </a:r>
            <a:r>
              <a:rPr lang="et-EE" dirty="0" err="1"/>
              <a:t>life</a:t>
            </a:r>
            <a:endParaRPr lang="et-EE" dirty="0"/>
          </a:p>
          <a:p>
            <a:r>
              <a:rPr lang="en-GB" dirty="0"/>
              <a:t>self-driving vehicles </a:t>
            </a:r>
          </a:p>
          <a:p>
            <a:r>
              <a:rPr lang="en-GB" dirty="0"/>
              <a:t>door-to-door </a:t>
            </a:r>
            <a:r>
              <a:rPr lang="et-EE" dirty="0" err="1"/>
              <a:t>delivery</a:t>
            </a:r>
            <a:r>
              <a:rPr lang="et-EE" dirty="0"/>
              <a:t> </a:t>
            </a:r>
            <a:r>
              <a:rPr lang="et-EE" dirty="0" err="1"/>
              <a:t>robots</a:t>
            </a:r>
            <a:endParaRPr lang="et-EE" dirty="0"/>
          </a:p>
          <a:p>
            <a:r>
              <a:rPr lang="en-GB" dirty="0"/>
              <a:t>smart street lighting</a:t>
            </a:r>
            <a:r>
              <a:rPr lang="et-EE" dirty="0"/>
              <a:t> </a:t>
            </a:r>
          </a:p>
          <a:p>
            <a:r>
              <a:rPr lang="en-GB" dirty="0"/>
              <a:t>smart bicycle parking</a:t>
            </a:r>
            <a:endParaRPr lang="et-EE" dirty="0"/>
          </a:p>
          <a:p>
            <a:r>
              <a:rPr lang="et-EE" dirty="0" err="1"/>
              <a:t>startup</a:t>
            </a:r>
            <a:r>
              <a:rPr lang="et-EE" dirty="0"/>
              <a:t> </a:t>
            </a:r>
            <a:r>
              <a:rPr lang="et-EE" dirty="0" err="1"/>
              <a:t>community</a:t>
            </a:r>
            <a:endParaRPr lang="et-EE" dirty="0"/>
          </a:p>
          <a:p>
            <a:endParaRPr lang="en-GB" dirty="0"/>
          </a:p>
          <a:p>
            <a:endParaRPr lang="et-E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5783C-1F25-907B-898A-7A7C051A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260230" cy="969974"/>
          </a:xfrm>
        </p:spPr>
        <p:txBody>
          <a:bodyPr/>
          <a:lstStyle/>
          <a:p>
            <a:r>
              <a:rPr lang="et-EE" sz="5400" dirty="0" err="1"/>
              <a:t>we</a:t>
            </a:r>
            <a:r>
              <a:rPr lang="et-EE" sz="5400" dirty="0"/>
              <a:t> have </a:t>
            </a:r>
            <a:r>
              <a:rPr lang="et-EE" sz="5400" dirty="0" err="1"/>
              <a:t>built</a:t>
            </a:r>
            <a:r>
              <a:rPr lang="et-EE" sz="5400" dirty="0"/>
              <a:t> </a:t>
            </a:r>
            <a:r>
              <a:rPr lang="et-EE" sz="5400" dirty="0" err="1"/>
              <a:t>our</a:t>
            </a:r>
            <a:r>
              <a:rPr lang="et-EE" sz="5400" dirty="0"/>
              <a:t> </a:t>
            </a:r>
            <a:r>
              <a:rPr lang="et-EE" sz="5400" dirty="0" err="1"/>
              <a:t>digital</a:t>
            </a:r>
            <a:r>
              <a:rPr lang="et-EE" sz="5400" dirty="0"/>
              <a:t> </a:t>
            </a:r>
            <a:r>
              <a:rPr lang="et-EE" sz="5400" dirty="0" err="1"/>
              <a:t>society</a:t>
            </a:r>
            <a:r>
              <a:rPr lang="et-EE" sz="5400" dirty="0"/>
              <a:t> and </a:t>
            </a:r>
            <a:r>
              <a:rPr lang="et-EE" sz="5400" dirty="0" err="1"/>
              <a:t>we</a:t>
            </a:r>
            <a:r>
              <a:rPr lang="et-EE" sz="5400" dirty="0"/>
              <a:t> </a:t>
            </a:r>
            <a:r>
              <a:rPr lang="et-EE" sz="5400" dirty="0" err="1"/>
              <a:t>can</a:t>
            </a:r>
            <a:r>
              <a:rPr lang="et-EE" sz="5400" dirty="0"/>
              <a:t> show </a:t>
            </a:r>
            <a:r>
              <a:rPr lang="et-EE" sz="5400" dirty="0" err="1"/>
              <a:t>you</a:t>
            </a:r>
            <a:r>
              <a:rPr lang="et-EE" sz="5400" dirty="0"/>
              <a:t> </a:t>
            </a:r>
            <a:r>
              <a:rPr lang="et-EE" sz="5400" dirty="0" err="1"/>
              <a:t>how</a:t>
            </a:r>
            <a:br>
              <a:rPr lang="en-US" dirty="0"/>
            </a:br>
            <a:endParaRPr lang="et-E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822751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Pildi kohatäide 7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18" name="Rectangle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C4BEC5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>
                <a:solidFill>
                  <a:srgbClr val="575A5D"/>
                </a:solidFill>
                <a:latin typeface="Aino Regular"/>
                <a:sym typeface="Aino Regular"/>
              </a:endParaRPr>
            </a:p>
          </p:txBody>
        </p:sp>
        <p:pic>
          <p:nvPicPr>
            <p:cNvPr id="419" name="image22.jpeg" descr="image22.jpe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1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513" y="-62848"/>
            <a:ext cx="12227025" cy="6909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8357" y="-3284847"/>
            <a:ext cx="5104012" cy="2894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extrusionOk="0">
                <a:moveTo>
                  <a:pt x="9983" y="2"/>
                </a:moveTo>
                <a:cubicBezTo>
                  <a:pt x="9396" y="15"/>
                  <a:pt x="8812" y="87"/>
                  <a:pt x="8229" y="260"/>
                </a:cubicBezTo>
                <a:cubicBezTo>
                  <a:pt x="7047" y="609"/>
                  <a:pt x="5905" y="1367"/>
                  <a:pt x="4973" y="2695"/>
                </a:cubicBezTo>
                <a:cubicBezTo>
                  <a:pt x="4638" y="3171"/>
                  <a:pt x="4337" y="3714"/>
                  <a:pt x="4005" y="4195"/>
                </a:cubicBezTo>
                <a:cubicBezTo>
                  <a:pt x="3201" y="5361"/>
                  <a:pt x="2234" y="6149"/>
                  <a:pt x="1491" y="7438"/>
                </a:cubicBezTo>
                <a:cubicBezTo>
                  <a:pt x="655" y="8888"/>
                  <a:pt x="170" y="10838"/>
                  <a:pt x="38" y="12892"/>
                </a:cubicBezTo>
                <a:cubicBezTo>
                  <a:pt x="12" y="13293"/>
                  <a:pt x="0" y="13693"/>
                  <a:pt x="0" y="14092"/>
                </a:cubicBezTo>
                <a:cubicBezTo>
                  <a:pt x="3" y="16886"/>
                  <a:pt x="639" y="19582"/>
                  <a:pt x="1785" y="21563"/>
                </a:cubicBezTo>
                <a:lnTo>
                  <a:pt x="21600" y="21563"/>
                </a:lnTo>
                <a:lnTo>
                  <a:pt x="21600" y="4422"/>
                </a:lnTo>
                <a:cubicBezTo>
                  <a:pt x="20645" y="2193"/>
                  <a:pt x="19214" y="750"/>
                  <a:pt x="17639" y="427"/>
                </a:cubicBezTo>
                <a:cubicBezTo>
                  <a:pt x="16857" y="266"/>
                  <a:pt x="16069" y="393"/>
                  <a:pt x="15282" y="413"/>
                </a:cubicBezTo>
                <a:cubicBezTo>
                  <a:pt x="13514" y="459"/>
                  <a:pt x="11742" y="-37"/>
                  <a:pt x="9983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D987BF1F-D3DC-7B60-B670-F70563114D49}"/>
              </a:ext>
            </a:extLst>
          </p:cNvPr>
          <p:cNvSpPr/>
          <p:nvPr/>
        </p:nvSpPr>
        <p:spPr>
          <a:xfrm>
            <a:off x="-17513" y="-62848"/>
            <a:ext cx="12192000" cy="728151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4" name="Bike &amp;  Art Tour"/>
          <p:cNvSpPr txBox="1"/>
          <p:nvPr/>
        </p:nvSpPr>
        <p:spPr>
          <a:xfrm>
            <a:off x="555945" y="4407339"/>
            <a:ext cx="4555476" cy="232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b</a:t>
            </a:r>
            <a:r>
              <a:rPr sz="5400" dirty="0" err="1">
                <a:solidFill>
                  <a:srgbClr val="FFFFFF"/>
                </a:solidFill>
                <a:latin typeface="Aino Headline"/>
                <a:sym typeface="Aino Headline"/>
              </a:rPr>
              <a:t>ike</a:t>
            </a: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sightseeing</a:t>
            </a:r>
            <a:b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endParaRPr sz="4000" dirty="0">
              <a:solidFill>
                <a:srgbClr val="FFFFFF"/>
              </a:solidFill>
              <a:latin typeface="Aino Headline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7511759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© </a:t>
            </a:r>
            <a:r>
              <a:rPr lang="et-EE"/>
              <a:t>Ajujaht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5783C-1F25-907B-898A-7A7C051A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34887"/>
            <a:ext cx="9235728" cy="793888"/>
          </a:xfrm>
        </p:spPr>
        <p:txBody>
          <a:bodyPr/>
          <a:lstStyle/>
          <a:p>
            <a:br>
              <a:rPr lang="en-US" dirty="0"/>
            </a:br>
            <a:endParaRPr lang="et-EE" dirty="0"/>
          </a:p>
        </p:txBody>
      </p:sp>
      <p:sp>
        <p:nvSpPr>
          <p:cNvPr id="24" name="Pealkiri 3">
            <a:extLst>
              <a:ext uri="{FF2B5EF4-FFF2-40B4-BE49-F238E27FC236}">
                <a16:creationId xmlns:a16="http://schemas.microsoft.com/office/drawing/2014/main" id="{A39EE883-A2AF-EDEE-78F5-36FEB387A42A}"/>
              </a:ext>
            </a:extLst>
          </p:cNvPr>
          <p:cNvSpPr txBox="1">
            <a:spLocks/>
          </p:cNvSpPr>
          <p:nvPr/>
        </p:nvSpPr>
        <p:spPr>
          <a:xfrm>
            <a:off x="623887" y="658801"/>
            <a:ext cx="9446704" cy="9746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Land of Startups</a:t>
            </a:r>
          </a:p>
        </p:txBody>
      </p:sp>
      <p:pic>
        <p:nvPicPr>
          <p:cNvPr id="5" name="Picture 4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42B7B3AB-9EFA-47DB-826A-D48B6D296D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9419"/>
            <a:ext cx="12192000" cy="8131967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056FB80-9E83-1983-BF1A-81E9AFCB1896}"/>
              </a:ext>
            </a:extLst>
          </p:cNvPr>
          <p:cNvSpPr/>
          <p:nvPr/>
        </p:nvSpPr>
        <p:spPr>
          <a:xfrm>
            <a:off x="0" y="-259419"/>
            <a:ext cx="12192000" cy="7215345"/>
          </a:xfrm>
          <a:prstGeom prst="rect">
            <a:avLst/>
          </a:prstGeom>
          <a:gradFill>
            <a:gsLst>
              <a:gs pos="75000">
                <a:srgbClr val="000000">
                  <a:alpha val="61000"/>
                </a:srgbClr>
              </a:gs>
              <a:gs pos="44000">
                <a:srgbClr val="000000">
                  <a:alpha val="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alkiri 3">
            <a:extLst>
              <a:ext uri="{FF2B5EF4-FFF2-40B4-BE49-F238E27FC236}">
                <a16:creationId xmlns:a16="http://schemas.microsoft.com/office/drawing/2014/main" id="{E0CCCF85-7E74-B5DD-55AB-E5D364CC9218}"/>
              </a:ext>
            </a:extLst>
          </p:cNvPr>
          <p:cNvSpPr txBox="1">
            <a:spLocks/>
          </p:cNvSpPr>
          <p:nvPr/>
        </p:nvSpPr>
        <p:spPr>
          <a:xfrm>
            <a:off x="776287" y="811201"/>
            <a:ext cx="4884774" cy="9746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Land of Startups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28C8E24-12CE-2AC5-DDB2-618258AFE4C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23888" y="4235813"/>
            <a:ext cx="6393600" cy="2486025"/>
          </a:xfrm>
          <a:prstGeom prst="rect">
            <a:avLst/>
          </a:prstGeom>
        </p:spPr>
        <p:txBody>
          <a:bodyPr lIns="0" tIns="0" rIns="0" bIns="55800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0000F0"/>
              </a:buClr>
              <a:buFont typeface="Aino" panose="02000603040504020204" pitchFamily="50" charset="-7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0000F0"/>
              </a:buClr>
              <a:buFont typeface="Aino" panose="02000603040504020204" pitchFamily="50" charset="-7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0000F0"/>
              </a:buClr>
              <a:buFont typeface="Aino" panose="02000603040504020204" pitchFamily="50" charset="-7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1400+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startups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unicorns - 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#1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per capita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in Europe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raised around €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3.5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 in funding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since 2010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Estonian Startup Visa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&amp; Scale-up Visa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supportive ecosystem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054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39B1E5A0-FA22-9B41-4748-45EC061F7999}"/>
              </a:ext>
            </a:extLst>
          </p:cNvPr>
          <p:cNvSpPr/>
          <p:nvPr/>
        </p:nvSpPr>
        <p:spPr>
          <a:xfrm>
            <a:off x="-251012" y="-246530"/>
            <a:ext cx="12998824" cy="7351059"/>
          </a:xfrm>
          <a:prstGeom prst="rect">
            <a:avLst/>
          </a:prstGeom>
          <a:gradFill>
            <a:gsLst>
              <a:gs pos="100000">
                <a:srgbClr val="000000">
                  <a:alpha val="35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/>
          <a:lstStyle/>
          <a:p>
            <a:r>
              <a:rPr lang="et-EE" sz="5400" dirty="0" err="1">
                <a:latin typeface="Aino Headline" panose="020B0303040504020204" pitchFamily="34" charset="-70"/>
              </a:rPr>
              <a:t>make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your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own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r>
              <a:rPr lang="et-EE" sz="5400" dirty="0" err="1">
                <a:latin typeface="Aino Headline" panose="020B0303040504020204" pitchFamily="34" charset="-70"/>
              </a:rPr>
              <a:t>souvenir</a:t>
            </a:r>
            <a:r>
              <a:rPr lang="et-EE" sz="5400" dirty="0">
                <a:latin typeface="Aino Headline" panose="020B0303040504020204" pitchFamily="34" charset="-70"/>
              </a:rPr>
              <a:t> </a:t>
            </a:r>
            <a:br>
              <a:rPr lang="et-EE" dirty="0">
                <a:latin typeface="Aino Headline" panose="020B0303040504020204" pitchFamily="34" charset="-70"/>
              </a:rPr>
            </a:br>
            <a:endParaRPr lang="et-EE" sz="3600" dirty="0">
              <a:latin typeface="Aino Headline" panose="020B0303040504020204" pitchFamily="34" charset="-70"/>
            </a:endParaRPr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73DDDC3C-267A-4752-D118-0F2CE29897FA}"/>
              </a:ext>
            </a:extLst>
          </p:cNvPr>
          <p:cNvSpPr/>
          <p:nvPr/>
        </p:nvSpPr>
        <p:spPr>
          <a:xfrm>
            <a:off x="7632345" y="4170258"/>
            <a:ext cx="4577584" cy="2831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0776456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1EB7F9F-8ECE-4614-BC7D-0EA75B3A0003}"/>
              </a:ext>
            </a:extLst>
          </p:cNvPr>
          <p:cNvSpPr/>
          <p:nvPr/>
        </p:nvSpPr>
        <p:spPr>
          <a:xfrm>
            <a:off x="0" y="0"/>
            <a:ext cx="14028234" cy="6858000"/>
          </a:xfrm>
          <a:prstGeom prst="rect">
            <a:avLst/>
          </a:prstGeom>
          <a:gradFill>
            <a:gsLst>
              <a:gs pos="63000">
                <a:srgbClr val="000000">
                  <a:alpha val="62000"/>
                </a:srgbClr>
              </a:gs>
              <a:gs pos="2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0868678" cy="1617674"/>
          </a:xfrm>
        </p:spPr>
        <p:txBody>
          <a:bodyPr/>
          <a:lstStyle/>
          <a:p>
            <a:r>
              <a:rPr lang="et-EE" sz="5400" dirty="0" err="1"/>
              <a:t>marzipan</a:t>
            </a:r>
            <a:r>
              <a:rPr lang="et-EE" sz="5400" dirty="0"/>
              <a:t> </a:t>
            </a:r>
            <a:r>
              <a:rPr lang="et-EE" sz="5400" dirty="0" err="1"/>
              <a:t>painting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2215670321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Pildi kohatäide 7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18" name="Rectangle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C4BEC5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>
                <a:solidFill>
                  <a:srgbClr val="575A5D"/>
                </a:solidFill>
                <a:latin typeface="Aino Regular"/>
                <a:sym typeface="Aino Regular"/>
              </a:endParaRPr>
            </a:p>
          </p:txBody>
        </p:sp>
        <p:pic>
          <p:nvPicPr>
            <p:cNvPr id="419" name="image22.jpeg" descr="image22.jpe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1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55218"/>
            <a:ext cx="12292368" cy="921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3" descr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8357" y="-3284847"/>
            <a:ext cx="5104012" cy="2894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extrusionOk="0">
                <a:moveTo>
                  <a:pt x="9983" y="2"/>
                </a:moveTo>
                <a:cubicBezTo>
                  <a:pt x="9396" y="15"/>
                  <a:pt x="8812" y="87"/>
                  <a:pt x="8229" y="260"/>
                </a:cubicBezTo>
                <a:cubicBezTo>
                  <a:pt x="7047" y="609"/>
                  <a:pt x="5905" y="1367"/>
                  <a:pt x="4973" y="2695"/>
                </a:cubicBezTo>
                <a:cubicBezTo>
                  <a:pt x="4638" y="3171"/>
                  <a:pt x="4337" y="3714"/>
                  <a:pt x="4005" y="4195"/>
                </a:cubicBezTo>
                <a:cubicBezTo>
                  <a:pt x="3201" y="5361"/>
                  <a:pt x="2234" y="6149"/>
                  <a:pt x="1491" y="7438"/>
                </a:cubicBezTo>
                <a:cubicBezTo>
                  <a:pt x="655" y="8888"/>
                  <a:pt x="170" y="10838"/>
                  <a:pt x="38" y="12892"/>
                </a:cubicBezTo>
                <a:cubicBezTo>
                  <a:pt x="12" y="13293"/>
                  <a:pt x="0" y="13693"/>
                  <a:pt x="0" y="14092"/>
                </a:cubicBezTo>
                <a:cubicBezTo>
                  <a:pt x="3" y="16886"/>
                  <a:pt x="639" y="19582"/>
                  <a:pt x="1785" y="21563"/>
                </a:cubicBezTo>
                <a:lnTo>
                  <a:pt x="21600" y="21563"/>
                </a:lnTo>
                <a:lnTo>
                  <a:pt x="21600" y="4422"/>
                </a:lnTo>
                <a:cubicBezTo>
                  <a:pt x="20645" y="2193"/>
                  <a:pt x="19214" y="750"/>
                  <a:pt x="17639" y="427"/>
                </a:cubicBezTo>
                <a:cubicBezTo>
                  <a:pt x="16857" y="266"/>
                  <a:pt x="16069" y="393"/>
                  <a:pt x="15282" y="413"/>
                </a:cubicBezTo>
                <a:cubicBezTo>
                  <a:pt x="13514" y="459"/>
                  <a:pt x="11742" y="-37"/>
                  <a:pt x="9983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011F0BE6-314B-C726-AD47-A1A9AC09CF35}"/>
              </a:ext>
            </a:extLst>
          </p:cNvPr>
          <p:cNvSpPr/>
          <p:nvPr/>
        </p:nvSpPr>
        <p:spPr>
          <a:xfrm>
            <a:off x="-251012" y="-246530"/>
            <a:ext cx="12998824" cy="7351059"/>
          </a:xfrm>
          <a:prstGeom prst="rect">
            <a:avLst/>
          </a:prstGeom>
          <a:gradFill>
            <a:gsLst>
              <a:gs pos="100000">
                <a:srgbClr val="000000">
                  <a:alpha val="35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4" name="Bike &amp;  Art Tour"/>
          <p:cNvSpPr txBox="1"/>
          <p:nvPr/>
        </p:nvSpPr>
        <p:spPr>
          <a:xfrm>
            <a:off x="538015" y="5193647"/>
            <a:ext cx="6436525" cy="149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food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sz="5400" dirty="0" err="1">
                <a:solidFill>
                  <a:srgbClr val="FFFFFF"/>
                </a:solidFill>
                <a:latin typeface="Aino Headline"/>
                <a:sym typeface="Aino Headline"/>
              </a:rPr>
              <a:t>sightseeing</a:t>
            </a:r>
            <a:b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</a:br>
            <a:endParaRPr sz="4000" dirty="0">
              <a:solidFill>
                <a:srgbClr val="FFFFFF"/>
              </a:solidFill>
              <a:latin typeface="Aino Headline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253485479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78" y="0"/>
            <a:ext cx="12356051" cy="6858000"/>
          </a:xfr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CB71DAA5-2112-9038-CE7A-96F406408974}"/>
              </a:ext>
            </a:extLst>
          </p:cNvPr>
          <p:cNvSpPr/>
          <p:nvPr/>
        </p:nvSpPr>
        <p:spPr>
          <a:xfrm>
            <a:off x="-251012" y="-246530"/>
            <a:ext cx="12998824" cy="7351059"/>
          </a:xfrm>
          <a:prstGeom prst="rect">
            <a:avLst/>
          </a:prstGeom>
          <a:gradFill>
            <a:gsLst>
              <a:gs pos="100000">
                <a:srgbClr val="000000">
                  <a:alpha val="35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73" y="264354"/>
            <a:ext cx="10868678" cy="1617674"/>
          </a:xfrm>
        </p:spPr>
        <p:txBody>
          <a:bodyPr>
            <a:normAutofit/>
          </a:bodyPr>
          <a:lstStyle/>
          <a:p>
            <a:r>
              <a:rPr lang="et-EE" sz="5400" dirty="0" err="1">
                <a:latin typeface="Aino Headline" panose="02000603040504020204" pitchFamily="2" charset="77"/>
              </a:rPr>
              <a:t>cooking</a:t>
            </a:r>
            <a:r>
              <a:rPr lang="et-EE" sz="5400" dirty="0">
                <a:latin typeface="Aino Headline" panose="02000603040504020204" pitchFamily="2" charset="77"/>
              </a:rPr>
              <a:t> </a:t>
            </a:r>
            <a:r>
              <a:rPr lang="et-EE" sz="5400" dirty="0" err="1">
                <a:latin typeface="Aino Headline" panose="02000603040504020204" pitchFamily="2" charset="77"/>
              </a:rPr>
              <a:t>class</a:t>
            </a:r>
            <a:br>
              <a:rPr lang="et-EE" dirty="0">
                <a:latin typeface="Aino Headline" panose="02000603040504020204" pitchFamily="2" charset="77"/>
              </a:rPr>
            </a:br>
            <a:endParaRPr lang="et-EE" sz="3600" dirty="0">
              <a:latin typeface="Aino Headline" panose="020006030405040202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668856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Title 2"/>
          <p:cNvGrpSpPr/>
          <p:nvPr/>
        </p:nvGrpSpPr>
        <p:grpSpPr>
          <a:xfrm>
            <a:off x="522004" y="260648"/>
            <a:ext cx="7518212" cy="864097"/>
            <a:chOff x="0" y="0"/>
            <a:chExt cx="15036422" cy="1728192"/>
          </a:xfrm>
        </p:grpSpPr>
        <p:sp>
          <p:nvSpPr>
            <p:cNvPr id="521" name="Rectangle"/>
            <p:cNvSpPr/>
            <p:nvPr/>
          </p:nvSpPr>
          <p:spPr>
            <a:xfrm>
              <a:off x="0" y="0"/>
              <a:ext cx="15036422" cy="1728192"/>
            </a:xfrm>
            <a:prstGeom prst="rect">
              <a:avLst/>
            </a:prstGeom>
            <a:solidFill>
              <a:srgbClr val="0000F0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>
                <a:defRPr sz="9600">
                  <a:solidFill>
                    <a:srgbClr val="FFFFFF"/>
                  </a:solidFill>
                  <a:latin typeface="Aino Headline"/>
                  <a:ea typeface="Aino Headline"/>
                  <a:cs typeface="Aino Headline"/>
                  <a:sym typeface="Aino Headline"/>
                </a:defRPr>
              </a:pPr>
              <a:endParaRPr sz="4800">
                <a:solidFill>
                  <a:srgbClr val="FFFFFF"/>
                </a:solidFill>
                <a:latin typeface="Aino Headline"/>
                <a:sym typeface="Aino Headline"/>
              </a:endParaRPr>
            </a:p>
          </p:txBody>
        </p:sp>
        <p:sp>
          <p:nvSpPr>
            <p:cNvPr id="522" name="Jaanihanso Cider Farm"/>
            <p:cNvSpPr txBox="1"/>
            <p:nvPr/>
          </p:nvSpPr>
          <p:spPr>
            <a:xfrm>
              <a:off x="0" y="0"/>
              <a:ext cx="15036422" cy="1538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1828800">
                <a:defRPr sz="10000">
                  <a:solidFill>
                    <a:srgbClr val="FFFFFF"/>
                  </a:solidFill>
                  <a:latin typeface="Aino Headline"/>
                  <a:ea typeface="Aino Headline"/>
                  <a:cs typeface="Aino Headline"/>
                  <a:sym typeface="Aino Headline"/>
                </a:defRPr>
              </a:lvl1pPr>
            </a:lstStyle>
            <a:p>
              <a:pPr defTabSz="914400">
                <a:defRPr/>
              </a:pPr>
              <a:r>
                <a:rPr sz="5000"/>
                <a:t>Jaanihanso Cider Farm </a:t>
              </a:r>
            </a:p>
          </p:txBody>
        </p:sp>
      </p:grpSp>
      <p:pic>
        <p:nvPicPr>
          <p:cNvPr id="524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56289"/>
            <a:ext cx="12192000" cy="814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43214B-DCB5-7844-F37D-B37F4A79DE07}"/>
              </a:ext>
            </a:extLst>
          </p:cNvPr>
          <p:cNvSpPr/>
          <p:nvPr/>
        </p:nvSpPr>
        <p:spPr>
          <a:xfrm>
            <a:off x="0" y="-1517904"/>
            <a:ext cx="13329954" cy="8608253"/>
          </a:xfrm>
          <a:prstGeom prst="rect">
            <a:avLst/>
          </a:prstGeom>
          <a:gradFill>
            <a:gsLst>
              <a:gs pos="100000">
                <a:srgbClr val="000000">
                  <a:alpha val="61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7" name="Cider Farm Visits"/>
          <p:cNvSpPr txBox="1"/>
          <p:nvPr/>
        </p:nvSpPr>
        <p:spPr>
          <a:xfrm>
            <a:off x="522004" y="4470018"/>
            <a:ext cx="6665180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 err="1"/>
              <a:t>visit</a:t>
            </a:r>
            <a:r>
              <a:rPr lang="et-EE" sz="5400" dirty="0"/>
              <a:t> </a:t>
            </a:r>
            <a:r>
              <a:rPr lang="et-EE" sz="5400" dirty="0" err="1"/>
              <a:t>distilleries</a:t>
            </a:r>
            <a:r>
              <a:rPr lang="et-EE" sz="5400" dirty="0"/>
              <a:t> &amp;  </a:t>
            </a:r>
            <a:r>
              <a:rPr lang="et-EE" sz="5400" dirty="0" err="1"/>
              <a:t>craft</a:t>
            </a:r>
            <a:r>
              <a:rPr lang="et-EE" sz="5400" dirty="0"/>
              <a:t> </a:t>
            </a:r>
            <a:r>
              <a:rPr lang="et-EE" sz="5400" dirty="0" err="1"/>
              <a:t>breweries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63656911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D0A98716-9D59-082D-CFB5-BA3FBDA89D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502" y="-1"/>
            <a:ext cx="12230501" cy="6858000"/>
          </a:xfrm>
          <a:prstGeom prst="rect">
            <a:avLst/>
          </a:prstGeom>
        </p:spPr>
      </p:pic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0729" y="7472703"/>
            <a:ext cx="3182055" cy="10289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B47E1A-D9C3-4135-8CE7-89B6C9DBEF66}"/>
              </a:ext>
            </a:extLst>
          </p:cNvPr>
          <p:cNvSpPr/>
          <p:nvPr/>
        </p:nvSpPr>
        <p:spPr>
          <a:xfrm>
            <a:off x="-38502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CHOOSE ESTONIA!…"/>
          <p:cNvSpPr txBox="1"/>
          <p:nvPr/>
        </p:nvSpPr>
        <p:spPr>
          <a:xfrm>
            <a:off x="417443" y="628639"/>
            <a:ext cx="11231218" cy="1897955"/>
          </a:xfrm>
          <a:prstGeom prst="rect">
            <a:avLst/>
          </a:prstGeom>
          <a:ln w="12700">
            <a:miter lim="400000"/>
          </a:ln>
          <a:effectLst>
            <a:outerShdw blurRad="10922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6000" dirty="0">
                <a:solidFill>
                  <a:srgbClr val="FFFFFF"/>
                </a:solidFill>
                <a:latin typeface="Aino Headline" panose="02000603040504020204" pitchFamily="2" charset="77"/>
                <a:sym typeface="Aino Headline"/>
              </a:rPr>
              <a:t>f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orest</a:t>
            </a: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 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hike</a:t>
            </a: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 &amp; 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learning</a:t>
            </a: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 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about</a:t>
            </a: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 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the</a:t>
            </a:r>
            <a:r>
              <a:rPr kumimoji="0" lang="et-EE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 </a:t>
            </a:r>
            <a:r>
              <a:rPr kumimoji="0" lang="et-EE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 panose="02000603040504020204" pitchFamily="2" charset="77"/>
                <a:sym typeface="Aino Headline"/>
              </a:rPr>
              <a:t>nature</a:t>
            </a:r>
            <a:endParaRPr kumimoji="0" lang="et-EE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 panose="02000603040504020204" pitchFamily="2" charset="77"/>
              <a:sym typeface="Aino Headline"/>
            </a:endParaRPr>
          </a:p>
        </p:txBody>
      </p:sp>
    </p:spTree>
    <p:extLst>
      <p:ext uri="{BB962C8B-B14F-4D97-AF65-F5344CB8AC3E}">
        <p14:creationId xmlns:p14="http://schemas.microsoft.com/office/powerpoint/2010/main" val="3025290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589FE5D2-8802-5166-CCCA-21CD8CB48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0A627-3C20-10EA-8FFB-90B369079E05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/>
          <a:lstStyle/>
          <a:p>
            <a:r>
              <a:rPr lang="et-EE" sz="5400" dirty="0" err="1">
                <a:latin typeface="Aino Headline" panose="02000603040504020204" pitchFamily="2" charset="77"/>
              </a:rPr>
              <a:t>bogshoe</a:t>
            </a:r>
            <a:r>
              <a:rPr lang="et-EE" sz="5400" dirty="0">
                <a:latin typeface="Aino Headline" panose="02000603040504020204" pitchFamily="2" charset="77"/>
              </a:rPr>
              <a:t> </a:t>
            </a:r>
            <a:r>
              <a:rPr lang="et-EE" sz="5400" dirty="0" err="1">
                <a:latin typeface="Aino Headline" panose="02000603040504020204" pitchFamily="2" charset="77"/>
              </a:rPr>
              <a:t>walk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043167477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orsche…"/>
          <p:cNvSpPr txBox="1"/>
          <p:nvPr/>
        </p:nvSpPr>
        <p:spPr>
          <a:xfrm>
            <a:off x="298174" y="5092259"/>
            <a:ext cx="373711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Porsche</a:t>
            </a:r>
            <a:r>
              <a:rPr lang="et-EE" sz="40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46DEB-AE34-DEE0-48AB-B156388E05AB}"/>
              </a:ext>
            </a:extLst>
          </p:cNvPr>
          <p:cNvSpPr txBox="1"/>
          <p:nvPr/>
        </p:nvSpPr>
        <p:spPr>
          <a:xfrm>
            <a:off x="909431" y="6123888"/>
            <a:ext cx="6251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dirty="0">
                <a:solidFill>
                  <a:schemeClr val="bg1"/>
                </a:solidFill>
                <a:latin typeface="Aino" panose="02000603040504020204" pitchFamily="50" charset="-70"/>
              </a:rPr>
              <a:t>+ </a:t>
            </a:r>
            <a:r>
              <a:rPr lang="et-EE" dirty="0" err="1">
                <a:solidFill>
                  <a:schemeClr val="bg1"/>
                </a:solidFill>
                <a:latin typeface="Aino" panose="02000603040504020204" pitchFamily="50" charset="-70"/>
              </a:rPr>
              <a:t>near</a:t>
            </a:r>
            <a:r>
              <a:rPr lang="et-EE" dirty="0">
                <a:solidFill>
                  <a:schemeClr val="bg1"/>
                </a:solidFill>
                <a:latin typeface="Aino" panose="02000603040504020204" pitchFamily="50" charset="-70"/>
              </a:rPr>
              <a:t> Pärnu, 1,5 hr </a:t>
            </a:r>
            <a:r>
              <a:rPr lang="et-EE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  <a:endParaRPr lang="et-EE" sz="1800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E6DACE-574B-E367-07B8-F7E6FDAE48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84201"/>
            <a:ext cx="12443791" cy="8295861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81107B6-0A76-B3B6-A193-0DB158D0B6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71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ally Driving Adventure">
            <a:extLst>
              <a:ext uri="{FF2B5EF4-FFF2-40B4-BE49-F238E27FC236}">
                <a16:creationId xmlns:a16="http://schemas.microsoft.com/office/drawing/2014/main" id="{EDB7C678-F2F6-C215-5F79-568782A42994}"/>
              </a:ext>
            </a:extLst>
          </p:cNvPr>
          <p:cNvSpPr txBox="1"/>
          <p:nvPr/>
        </p:nvSpPr>
        <p:spPr>
          <a:xfrm>
            <a:off x="1053547" y="479600"/>
            <a:ext cx="7394713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>
                <a:solidFill>
                  <a:prstClr val="white"/>
                </a:solidFill>
              </a:rPr>
              <a:t>E-</a:t>
            </a:r>
            <a:r>
              <a:rPr lang="et-EE" sz="5400" dirty="0" err="1">
                <a:solidFill>
                  <a:prstClr val="white"/>
                </a:solidFill>
              </a:rPr>
              <a:t>fatbike</a:t>
            </a:r>
            <a:r>
              <a:rPr lang="et-EE" sz="5400" dirty="0">
                <a:solidFill>
                  <a:prstClr val="white"/>
                </a:solidFill>
              </a:rPr>
              <a:t> </a:t>
            </a:r>
            <a:r>
              <a:rPr lang="et-EE" sz="5400" dirty="0" err="1">
                <a:solidFill>
                  <a:prstClr val="white"/>
                </a:solidFill>
              </a:rPr>
              <a:t>tours</a:t>
            </a:r>
            <a:endParaRPr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69960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B8458865-6E00-585B-4F4F-34580426E9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77590-73AB-1F02-3AF3-2BCF12C7B173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>
            <a:normAutofit fontScale="90000"/>
          </a:bodyPr>
          <a:lstStyle/>
          <a:p>
            <a:r>
              <a:rPr lang="et-EE" dirty="0">
                <a:latin typeface="Aino Headline" panose="02000603040504020204" pitchFamily="2" charset="77"/>
              </a:rPr>
              <a:t>pop </a:t>
            </a:r>
            <a:r>
              <a:rPr lang="et-EE" dirty="0" err="1">
                <a:latin typeface="Aino Headline" panose="02000603040504020204" pitchFamily="2" charset="77"/>
              </a:rPr>
              <a:t>up</a:t>
            </a:r>
            <a:r>
              <a:rPr lang="et-EE" dirty="0">
                <a:latin typeface="Aino Headline" panose="02000603040504020204" pitchFamily="2" charset="77"/>
              </a:rPr>
              <a:t> </a:t>
            </a:r>
            <a:r>
              <a:rPr lang="et-EE" dirty="0" err="1">
                <a:latin typeface="Aino Headline" panose="02000603040504020204" pitchFamily="2" charset="77"/>
              </a:rPr>
              <a:t>forest</a:t>
            </a:r>
            <a:r>
              <a:rPr lang="et-EE" dirty="0">
                <a:latin typeface="Aino Headline" panose="02000603040504020204" pitchFamily="2" charset="77"/>
              </a:rPr>
              <a:t> </a:t>
            </a:r>
            <a:br>
              <a:rPr lang="et-EE" dirty="0">
                <a:latin typeface="Aino Headline" panose="02000603040504020204" pitchFamily="2" charset="77"/>
              </a:rPr>
            </a:br>
            <a:r>
              <a:rPr lang="et-EE" dirty="0" err="1">
                <a:latin typeface="Aino Headline" panose="02000603040504020204" pitchFamily="2" charset="77"/>
              </a:rPr>
              <a:t>restaurant</a:t>
            </a:r>
            <a:br>
              <a:rPr lang="et-EE" dirty="0">
                <a:latin typeface="Aino Headline" panose="02000603040504020204" pitchFamily="2" charset="77"/>
              </a:rPr>
            </a:br>
            <a:br>
              <a:rPr lang="et-EE" dirty="0">
                <a:latin typeface="Aino Headline" panose="02000603040504020204" pitchFamily="2" charset="77"/>
              </a:rPr>
            </a:br>
            <a:endParaRPr lang="et-EE" sz="3600" dirty="0">
              <a:latin typeface="Aino Headline" panose="020006030405040202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3684383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E3E4EED7-8F7E-BF29-367A-E51CE1CEA3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/>
          <a:lstStyle/>
          <a:p>
            <a:r>
              <a:rPr lang="et-EE" sz="5400" dirty="0" err="1"/>
              <a:t>be</a:t>
            </a:r>
            <a:r>
              <a:rPr lang="et-EE" sz="5400" dirty="0"/>
              <a:t> </a:t>
            </a:r>
            <a:r>
              <a:rPr lang="et-EE" sz="5400" dirty="0" err="1"/>
              <a:t>mindful</a:t>
            </a:r>
            <a:r>
              <a:rPr lang="et-EE" sz="5400" dirty="0"/>
              <a:t> </a:t>
            </a:r>
            <a:r>
              <a:rPr lang="et-EE" sz="5400" dirty="0" err="1"/>
              <a:t>with</a:t>
            </a:r>
            <a:r>
              <a:rPr lang="et-EE" sz="5400" dirty="0"/>
              <a:t> </a:t>
            </a:r>
            <a:br>
              <a:rPr lang="et-EE" sz="5400" dirty="0"/>
            </a:br>
            <a:r>
              <a:rPr lang="et-EE" sz="5400" dirty="0"/>
              <a:t>SUP </a:t>
            </a:r>
            <a:r>
              <a:rPr lang="et-EE" sz="5400" dirty="0" err="1"/>
              <a:t>board</a:t>
            </a:r>
            <a:r>
              <a:rPr lang="et-EE" sz="5400" dirty="0"/>
              <a:t> </a:t>
            </a:r>
            <a:r>
              <a:rPr lang="et-EE" sz="5400" dirty="0" err="1"/>
              <a:t>yoga</a:t>
            </a:r>
            <a:br>
              <a:rPr lang="et-EE" sz="5400" dirty="0"/>
            </a:br>
            <a:endParaRPr lang="et-EE" sz="5400" dirty="0"/>
          </a:p>
        </p:txBody>
      </p:sp>
    </p:spTree>
    <p:extLst>
      <p:ext uri="{BB962C8B-B14F-4D97-AF65-F5344CB8AC3E}">
        <p14:creationId xmlns:p14="http://schemas.microsoft.com/office/powerpoint/2010/main" val="28342034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8866" y="709590"/>
            <a:ext cx="9798334" cy="616175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">
            <a:extLst>
              <a:ext uri="{FF2B5EF4-FFF2-40B4-BE49-F238E27FC236}">
                <a16:creationId xmlns:a16="http://schemas.microsoft.com/office/drawing/2014/main" id="{874D3E3D-5EB7-4E4C-87B1-3B5034C2A18C}"/>
              </a:ext>
            </a:extLst>
          </p:cNvPr>
          <p:cNvSpPr/>
          <p:nvPr/>
        </p:nvSpPr>
        <p:spPr>
          <a:xfrm flipH="1" flipV="1">
            <a:off x="0" y="-55563"/>
            <a:ext cx="5139537" cy="2970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89" name="Main cities for events"/>
          <p:cNvSpPr txBox="1"/>
          <p:nvPr/>
        </p:nvSpPr>
        <p:spPr>
          <a:xfrm>
            <a:off x="724594" y="601911"/>
            <a:ext cx="415577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1828800">
              <a:defRPr sz="10000">
                <a:solidFill>
                  <a:srgbClr val="0000F0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sz="5000" dirty="0">
                <a:solidFill>
                  <a:prstClr val="white"/>
                </a:solidFill>
              </a:rPr>
              <a:t>Main cities for events</a:t>
            </a:r>
          </a:p>
        </p:txBody>
      </p:sp>
      <p:sp>
        <p:nvSpPr>
          <p:cNvPr id="292" name="Connection Line"/>
          <p:cNvSpPr/>
          <p:nvPr/>
        </p:nvSpPr>
        <p:spPr>
          <a:xfrm>
            <a:off x="6221269" y="1729498"/>
            <a:ext cx="497991" cy="289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97" h="21600" extrusionOk="0">
                <a:moveTo>
                  <a:pt x="5022" y="21600"/>
                </a:moveTo>
                <a:cubicBezTo>
                  <a:pt x="-4503" y="12104"/>
                  <a:pt x="-478" y="4904"/>
                  <a:pt x="17097" y="0"/>
                </a:cubicBezTo>
              </a:path>
            </a:pathLst>
          </a:custGeom>
          <a:ln w="50800">
            <a:solidFill>
              <a:srgbClr val="FF2DB4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93" name="Connection Line"/>
          <p:cNvSpPr/>
          <p:nvPr/>
        </p:nvSpPr>
        <p:spPr>
          <a:xfrm>
            <a:off x="6774656" y="1835662"/>
            <a:ext cx="2909972" cy="2860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970" y="18966"/>
                  <a:pt x="2770" y="11766"/>
                  <a:pt x="0" y="0"/>
                </a:cubicBezTo>
              </a:path>
            </a:pathLst>
          </a:custGeom>
          <a:ln w="50800">
            <a:solidFill>
              <a:srgbClr val="FF2DB4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59FA2-A408-CC4E-BEC9-F95D1D5E4D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706" y="838544"/>
            <a:ext cx="469900" cy="76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11875-CECE-5C47-A77F-E366259296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075" y="3933925"/>
            <a:ext cx="469900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BB90E1-58C4-044E-9E75-65E3429A4F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53" y="3899260"/>
            <a:ext cx="469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98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5BCCB558-0642-3ED8-0C38-477D19698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6" y="536138"/>
            <a:ext cx="11441114" cy="1617674"/>
          </a:xfrm>
        </p:spPr>
        <p:txBody>
          <a:bodyPr/>
          <a:lstStyle/>
          <a:p>
            <a:r>
              <a:rPr lang="et-EE" sz="5400" dirty="0" err="1"/>
              <a:t>surprise</a:t>
            </a:r>
            <a:r>
              <a:rPr lang="et-EE" sz="5400" dirty="0"/>
              <a:t> </a:t>
            </a:r>
            <a:r>
              <a:rPr lang="et-EE" sz="5400" dirty="0" err="1"/>
              <a:t>choir</a:t>
            </a:r>
            <a:r>
              <a:rPr lang="et-EE" sz="5400" dirty="0"/>
              <a:t> </a:t>
            </a:r>
            <a:r>
              <a:rPr lang="et-EE" sz="5400" dirty="0" err="1"/>
              <a:t>concert</a:t>
            </a:r>
            <a:r>
              <a:rPr lang="et-EE" sz="5400" dirty="0"/>
              <a:t> in </a:t>
            </a:r>
            <a:br>
              <a:rPr lang="et-EE" sz="5400" dirty="0"/>
            </a:br>
            <a:r>
              <a:rPr lang="et-EE" sz="5400" dirty="0" err="1"/>
              <a:t>the</a:t>
            </a:r>
            <a:r>
              <a:rPr lang="et-EE" sz="5400" dirty="0"/>
              <a:t> </a:t>
            </a:r>
            <a:r>
              <a:rPr lang="et-EE" sz="5400" dirty="0" err="1"/>
              <a:t>bog</a:t>
            </a:r>
            <a:r>
              <a:rPr lang="et-EE" sz="5400" dirty="0"/>
              <a:t> </a:t>
            </a:r>
            <a:r>
              <a:rPr lang="et-EE" sz="5400" dirty="0" err="1"/>
              <a:t>or</a:t>
            </a:r>
            <a:r>
              <a:rPr lang="et-EE" sz="5400" dirty="0"/>
              <a:t> </a:t>
            </a:r>
            <a:r>
              <a:rPr lang="et-EE" sz="5400" dirty="0" err="1"/>
              <a:t>during</a:t>
            </a:r>
            <a:r>
              <a:rPr lang="et-EE" sz="5400" dirty="0"/>
              <a:t> </a:t>
            </a:r>
            <a:r>
              <a:rPr lang="et-EE" sz="5400" dirty="0" err="1"/>
              <a:t>forest</a:t>
            </a:r>
            <a:r>
              <a:rPr lang="et-EE" sz="5400" dirty="0"/>
              <a:t> </a:t>
            </a:r>
            <a:r>
              <a:rPr lang="et-EE" sz="5400" dirty="0" err="1"/>
              <a:t>hike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571928584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37.jpeg" descr="image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67" y="-13192"/>
            <a:ext cx="12450934" cy="7003651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Rectangle"/>
          <p:cNvSpPr/>
          <p:nvPr/>
        </p:nvSpPr>
        <p:spPr>
          <a:xfrm>
            <a:off x="5027983" y="5891824"/>
            <a:ext cx="1329147" cy="1001328"/>
          </a:xfrm>
          <a:prstGeom prst="rect">
            <a:avLst/>
          </a:prstGeom>
          <a:solidFill>
            <a:srgbClr val="07080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78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4201" y="4408205"/>
            <a:ext cx="4526767" cy="2567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563" extrusionOk="0">
                <a:moveTo>
                  <a:pt x="9906" y="2"/>
                </a:moveTo>
                <a:cubicBezTo>
                  <a:pt x="9324" y="15"/>
                  <a:pt x="8743" y="89"/>
                  <a:pt x="8165" y="261"/>
                </a:cubicBezTo>
                <a:cubicBezTo>
                  <a:pt x="6992" y="610"/>
                  <a:pt x="5860" y="1369"/>
                  <a:pt x="4935" y="2696"/>
                </a:cubicBezTo>
                <a:cubicBezTo>
                  <a:pt x="4603" y="3172"/>
                  <a:pt x="4304" y="3715"/>
                  <a:pt x="3975" y="4196"/>
                </a:cubicBezTo>
                <a:cubicBezTo>
                  <a:pt x="3177" y="5362"/>
                  <a:pt x="2216" y="6150"/>
                  <a:pt x="1479" y="7438"/>
                </a:cubicBezTo>
                <a:cubicBezTo>
                  <a:pt x="649" y="8889"/>
                  <a:pt x="169" y="10838"/>
                  <a:pt x="38" y="12892"/>
                </a:cubicBezTo>
                <a:cubicBezTo>
                  <a:pt x="-167" y="16102"/>
                  <a:pt x="472" y="19300"/>
                  <a:pt x="1771" y="21563"/>
                </a:cubicBezTo>
                <a:lnTo>
                  <a:pt x="21433" y="21563"/>
                </a:lnTo>
                <a:lnTo>
                  <a:pt x="21433" y="4423"/>
                </a:lnTo>
                <a:cubicBezTo>
                  <a:pt x="20485" y="2195"/>
                  <a:pt x="19066" y="751"/>
                  <a:pt x="17503" y="427"/>
                </a:cubicBezTo>
                <a:cubicBezTo>
                  <a:pt x="16727" y="267"/>
                  <a:pt x="15945" y="394"/>
                  <a:pt x="15164" y="414"/>
                </a:cubicBezTo>
                <a:cubicBezTo>
                  <a:pt x="13409" y="459"/>
                  <a:pt x="11651" y="-37"/>
                  <a:pt x="9906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88B317DB-5292-C41F-BC99-DA5F2D212B91}"/>
              </a:ext>
            </a:extLst>
          </p:cNvPr>
          <p:cNvSpPr/>
          <p:nvPr/>
        </p:nvSpPr>
        <p:spPr>
          <a:xfrm>
            <a:off x="0" y="-1"/>
            <a:ext cx="12710160" cy="7184571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ally Driving Adventure">
            <a:extLst>
              <a:ext uri="{FF2B5EF4-FFF2-40B4-BE49-F238E27FC236}">
                <a16:creationId xmlns:a16="http://schemas.microsoft.com/office/drawing/2014/main" id="{F78109DA-C8EC-2F4A-A0D5-1D57E1DA2C44}"/>
              </a:ext>
            </a:extLst>
          </p:cNvPr>
          <p:cNvSpPr txBox="1"/>
          <p:nvPr/>
        </p:nvSpPr>
        <p:spPr>
          <a:xfrm>
            <a:off x="452814" y="479600"/>
            <a:ext cx="8750821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 err="1">
                <a:solidFill>
                  <a:prstClr val="white"/>
                </a:solidFill>
              </a:rPr>
              <a:t>hands</a:t>
            </a:r>
            <a:r>
              <a:rPr lang="et-EE" sz="5400" dirty="0">
                <a:solidFill>
                  <a:prstClr val="white"/>
                </a:solidFill>
              </a:rPr>
              <a:t>-On </a:t>
            </a:r>
            <a:r>
              <a:rPr lang="et-EE" sz="5400" dirty="0" err="1">
                <a:solidFill>
                  <a:prstClr val="white"/>
                </a:solidFill>
              </a:rPr>
              <a:t>Orienteering</a:t>
            </a:r>
            <a:r>
              <a:rPr lang="et-EE" sz="5400" dirty="0">
                <a:solidFill>
                  <a:prstClr val="white"/>
                </a:solidFill>
              </a:rPr>
              <a:t> </a:t>
            </a:r>
            <a:r>
              <a:rPr lang="et-EE" sz="5400" dirty="0" err="1">
                <a:solidFill>
                  <a:prstClr val="white"/>
                </a:solidFill>
              </a:rPr>
              <a:t>Game</a:t>
            </a:r>
            <a:endParaRPr sz="5400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67E658-84AC-92D4-FAD2-98001665CD67}"/>
              </a:ext>
            </a:extLst>
          </p:cNvPr>
          <p:cNvSpPr txBox="1"/>
          <p:nvPr/>
        </p:nvSpPr>
        <p:spPr>
          <a:xfrm>
            <a:off x="482406" y="5045613"/>
            <a:ext cx="51251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sz="2000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in Kõrvemaa, 40 min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drive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34.jpeg" descr="image3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404"/>
            <a:ext cx="12309457" cy="6907404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ctangle"/>
          <p:cNvSpPr/>
          <p:nvPr/>
        </p:nvSpPr>
        <p:spPr>
          <a:xfrm>
            <a:off x="5027983" y="5891824"/>
            <a:ext cx="1329147" cy="1001328"/>
          </a:xfrm>
          <a:prstGeom prst="rect">
            <a:avLst/>
          </a:prstGeom>
          <a:solidFill>
            <a:srgbClr val="29231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71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3464" y="7216754"/>
            <a:ext cx="4520786" cy="3346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563" extrusionOk="0">
                <a:moveTo>
                  <a:pt x="12901" y="2"/>
                </a:moveTo>
                <a:cubicBezTo>
                  <a:pt x="12144" y="15"/>
                  <a:pt x="11388" y="88"/>
                  <a:pt x="10635" y="261"/>
                </a:cubicBezTo>
                <a:cubicBezTo>
                  <a:pt x="9107" y="610"/>
                  <a:pt x="7633" y="1368"/>
                  <a:pt x="6427" y="2695"/>
                </a:cubicBezTo>
                <a:cubicBezTo>
                  <a:pt x="5995" y="3171"/>
                  <a:pt x="5605" y="3714"/>
                  <a:pt x="5176" y="4196"/>
                </a:cubicBezTo>
                <a:cubicBezTo>
                  <a:pt x="4137" y="5362"/>
                  <a:pt x="2886" y="6149"/>
                  <a:pt x="1926" y="7438"/>
                </a:cubicBezTo>
                <a:cubicBezTo>
                  <a:pt x="845" y="8888"/>
                  <a:pt x="220" y="10837"/>
                  <a:pt x="49" y="12891"/>
                </a:cubicBezTo>
                <a:cubicBezTo>
                  <a:pt x="-218" y="16101"/>
                  <a:pt x="615" y="19300"/>
                  <a:pt x="2307" y="21563"/>
                </a:cubicBezTo>
                <a:lnTo>
                  <a:pt x="21382" y="21563"/>
                </a:lnTo>
                <a:lnTo>
                  <a:pt x="21382" y="353"/>
                </a:lnTo>
                <a:cubicBezTo>
                  <a:pt x="20839" y="364"/>
                  <a:pt x="20294" y="403"/>
                  <a:pt x="19751" y="414"/>
                </a:cubicBezTo>
                <a:cubicBezTo>
                  <a:pt x="17465" y="459"/>
                  <a:pt x="15174" y="-37"/>
                  <a:pt x="12901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7CB7FA55-C532-B786-E192-042EFBC34C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7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ally Driving Adventure">
            <a:extLst>
              <a:ext uri="{FF2B5EF4-FFF2-40B4-BE49-F238E27FC236}">
                <a16:creationId xmlns:a16="http://schemas.microsoft.com/office/drawing/2014/main" id="{E0FFADBF-D4B2-6E47-83CF-C7AA6C537F65}"/>
              </a:ext>
            </a:extLst>
          </p:cNvPr>
          <p:cNvSpPr txBox="1"/>
          <p:nvPr/>
        </p:nvSpPr>
        <p:spPr>
          <a:xfrm>
            <a:off x="452814" y="479600"/>
            <a:ext cx="5904316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>
                <a:solidFill>
                  <a:prstClr val="white"/>
                </a:solidFill>
              </a:rPr>
              <a:t>rally </a:t>
            </a:r>
            <a:r>
              <a:rPr lang="et-EE" sz="5400" dirty="0" err="1">
                <a:solidFill>
                  <a:prstClr val="white"/>
                </a:solidFill>
              </a:rPr>
              <a:t>racing</a:t>
            </a:r>
            <a:endParaRPr sz="5400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3D8BF-48D3-DFE2-4E98-C171C7578C04}"/>
              </a:ext>
            </a:extLst>
          </p:cNvPr>
          <p:cNvSpPr txBox="1"/>
          <p:nvPr/>
        </p:nvSpPr>
        <p:spPr>
          <a:xfrm>
            <a:off x="278296" y="5245493"/>
            <a:ext cx="115050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in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Laitse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,  40 min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drive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</a:p>
          <a:p>
            <a:endParaRPr lang="et-EE" sz="1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34.jpeg" descr="image3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38" y="-24706"/>
            <a:ext cx="12309457" cy="6907404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ctangle"/>
          <p:cNvSpPr/>
          <p:nvPr/>
        </p:nvSpPr>
        <p:spPr>
          <a:xfrm>
            <a:off x="5027983" y="5891824"/>
            <a:ext cx="1329147" cy="1001328"/>
          </a:xfrm>
          <a:prstGeom prst="rect">
            <a:avLst/>
          </a:prstGeom>
          <a:solidFill>
            <a:srgbClr val="29231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71" name="Picture 3" descr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22317" y="6392488"/>
            <a:ext cx="4520786" cy="3346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563" extrusionOk="0">
                <a:moveTo>
                  <a:pt x="12901" y="2"/>
                </a:moveTo>
                <a:cubicBezTo>
                  <a:pt x="12144" y="15"/>
                  <a:pt x="11388" y="88"/>
                  <a:pt x="10635" y="261"/>
                </a:cubicBezTo>
                <a:cubicBezTo>
                  <a:pt x="9107" y="610"/>
                  <a:pt x="7633" y="1368"/>
                  <a:pt x="6427" y="2695"/>
                </a:cubicBezTo>
                <a:cubicBezTo>
                  <a:pt x="5995" y="3171"/>
                  <a:pt x="5605" y="3714"/>
                  <a:pt x="5176" y="4196"/>
                </a:cubicBezTo>
                <a:cubicBezTo>
                  <a:pt x="4137" y="5362"/>
                  <a:pt x="2886" y="6149"/>
                  <a:pt x="1926" y="7438"/>
                </a:cubicBezTo>
                <a:cubicBezTo>
                  <a:pt x="845" y="8888"/>
                  <a:pt x="220" y="10837"/>
                  <a:pt x="49" y="12891"/>
                </a:cubicBezTo>
                <a:cubicBezTo>
                  <a:pt x="-218" y="16101"/>
                  <a:pt x="615" y="19300"/>
                  <a:pt x="2307" y="21563"/>
                </a:cubicBezTo>
                <a:lnTo>
                  <a:pt x="21382" y="21563"/>
                </a:lnTo>
                <a:lnTo>
                  <a:pt x="21382" y="353"/>
                </a:lnTo>
                <a:cubicBezTo>
                  <a:pt x="20839" y="364"/>
                  <a:pt x="20294" y="403"/>
                  <a:pt x="19751" y="414"/>
                </a:cubicBezTo>
                <a:cubicBezTo>
                  <a:pt x="17465" y="459"/>
                  <a:pt x="15174" y="-37"/>
                  <a:pt x="12901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" name="Rally Driving Adventure">
            <a:extLst>
              <a:ext uri="{FF2B5EF4-FFF2-40B4-BE49-F238E27FC236}">
                <a16:creationId xmlns:a16="http://schemas.microsoft.com/office/drawing/2014/main" id="{E0FFADBF-D4B2-6E47-83CF-C7AA6C537F65}"/>
              </a:ext>
            </a:extLst>
          </p:cNvPr>
          <p:cNvSpPr txBox="1"/>
          <p:nvPr/>
        </p:nvSpPr>
        <p:spPr>
          <a:xfrm>
            <a:off x="452814" y="479600"/>
            <a:ext cx="395987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4000" dirty="0">
                <a:solidFill>
                  <a:prstClr val="white"/>
                </a:solidFill>
              </a:rPr>
              <a:t>Rally </a:t>
            </a:r>
            <a:r>
              <a:rPr lang="et-EE" sz="4000" dirty="0" err="1">
                <a:solidFill>
                  <a:prstClr val="white"/>
                </a:solidFill>
              </a:rPr>
              <a:t>Racing</a:t>
            </a:r>
            <a:endParaRPr sz="4000" dirty="0">
              <a:solidFill>
                <a:prstClr val="white"/>
              </a:solidFill>
            </a:endParaRPr>
          </a:p>
        </p:txBody>
      </p:sp>
      <p:pic>
        <p:nvPicPr>
          <p:cNvPr id="3" name="Picture 2" descr="A couple of cars parked next to each other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2007DD4E-7734-9657-6A75-186D7338A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39" y="-1094410"/>
            <a:ext cx="12939851" cy="8626567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F21CDB10-929E-CF8C-FD0A-D82FEFB000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ally Driving Adventure">
            <a:extLst>
              <a:ext uri="{FF2B5EF4-FFF2-40B4-BE49-F238E27FC236}">
                <a16:creationId xmlns:a16="http://schemas.microsoft.com/office/drawing/2014/main" id="{80F12829-2BC9-102D-F00E-7C1387E30AC2}"/>
              </a:ext>
            </a:extLst>
          </p:cNvPr>
          <p:cNvSpPr txBox="1"/>
          <p:nvPr/>
        </p:nvSpPr>
        <p:spPr>
          <a:xfrm>
            <a:off x="452814" y="479600"/>
            <a:ext cx="5904316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>
                <a:solidFill>
                  <a:prstClr val="white"/>
                </a:solidFill>
              </a:rPr>
              <a:t>rally </a:t>
            </a:r>
            <a:r>
              <a:rPr lang="et-EE" sz="5400" dirty="0" err="1">
                <a:solidFill>
                  <a:prstClr val="white"/>
                </a:solidFill>
              </a:rPr>
              <a:t>racing</a:t>
            </a:r>
            <a:endParaRPr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94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4" descr="Picture 4"/>
          <p:cNvPicPr>
            <a:picLocks noGrp="1" noChangeAspect="1"/>
          </p:cNvPicPr>
          <p:nvPr>
            <p:ph type="pic" idx="2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08" name="Porsche…"/>
          <p:cNvSpPr txBox="1"/>
          <p:nvPr/>
        </p:nvSpPr>
        <p:spPr>
          <a:xfrm>
            <a:off x="674723" y="5092259"/>
            <a:ext cx="2843729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Porsche</a:t>
            </a:r>
          </a:p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4000" dirty="0">
                <a:solidFill>
                  <a:srgbClr val="FFFFFF"/>
                </a:solidFill>
                <a:latin typeface="Aino Headline"/>
                <a:sym typeface="Aino Headline"/>
              </a:rPr>
              <a:t>Ring</a:t>
            </a:r>
          </a:p>
        </p:txBody>
      </p:sp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6ACC3DB6-7B7A-BAAE-DC8A-B216CFA662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cars on a dirt road&#10;&#10;Description automatically generated with low confidence">
            <a:extLst>
              <a:ext uri="{FF2B5EF4-FFF2-40B4-BE49-F238E27FC236}">
                <a16:creationId xmlns:a16="http://schemas.microsoft.com/office/drawing/2014/main" id="{32422A8B-EFEA-7139-212C-0AD2587139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96800" cy="8331199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4C36B07E-3040-35FB-05C4-CA610CB0B827}"/>
              </a:ext>
            </a:extLst>
          </p:cNvPr>
          <p:cNvSpPr/>
          <p:nvPr/>
        </p:nvSpPr>
        <p:spPr>
          <a:xfrm>
            <a:off x="0" y="-114742"/>
            <a:ext cx="12496800" cy="7582341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ally Driving Adventure">
            <a:extLst>
              <a:ext uri="{FF2B5EF4-FFF2-40B4-BE49-F238E27FC236}">
                <a16:creationId xmlns:a16="http://schemas.microsoft.com/office/drawing/2014/main" id="{6B101CBB-0323-A80E-F8F0-D59CFBAAAC5D}"/>
              </a:ext>
            </a:extLst>
          </p:cNvPr>
          <p:cNvSpPr txBox="1"/>
          <p:nvPr/>
        </p:nvSpPr>
        <p:spPr>
          <a:xfrm>
            <a:off x="1053547" y="479600"/>
            <a:ext cx="7394713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lang="et-EE" sz="5400" dirty="0" err="1">
                <a:solidFill>
                  <a:prstClr val="white"/>
                </a:solidFill>
              </a:rPr>
              <a:t>demolition</a:t>
            </a:r>
            <a:r>
              <a:rPr lang="et-EE" sz="5400" dirty="0">
                <a:solidFill>
                  <a:prstClr val="white"/>
                </a:solidFill>
              </a:rPr>
              <a:t> </a:t>
            </a:r>
            <a:r>
              <a:rPr lang="et-EE" sz="5400" dirty="0" err="1">
                <a:solidFill>
                  <a:prstClr val="white"/>
                </a:solidFill>
              </a:rPr>
              <a:t>derby</a:t>
            </a:r>
            <a:endParaRPr sz="5400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F8A9-AF8A-25D9-22E2-35327DECE2E2}"/>
              </a:ext>
            </a:extLst>
          </p:cNvPr>
          <p:cNvSpPr txBox="1"/>
          <p:nvPr/>
        </p:nvSpPr>
        <p:spPr>
          <a:xfrm>
            <a:off x="674723" y="5932420"/>
            <a:ext cx="8782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in  Männiku,  30 min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drive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</a:p>
        </p:txBody>
      </p:sp>
    </p:spTree>
    <p:extLst>
      <p:ext uri="{BB962C8B-B14F-4D97-AF65-F5344CB8AC3E}">
        <p14:creationId xmlns:p14="http://schemas.microsoft.com/office/powerpoint/2010/main" val="202234430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0" y="0"/>
            <a:ext cx="12319000" cy="6929438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A4983CD1-986F-5D64-A987-331F3C2C32C7}"/>
              </a:ext>
            </a:extLst>
          </p:cNvPr>
          <p:cNvSpPr/>
          <p:nvPr/>
        </p:nvSpPr>
        <p:spPr>
          <a:xfrm>
            <a:off x="-127000" y="0"/>
            <a:ext cx="12319000" cy="6858000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C26A9EE-A749-5243-ECDA-A4E71A82D6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0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1114" cy="1617674"/>
          </a:xfrm>
        </p:spPr>
        <p:txBody>
          <a:bodyPr>
            <a:normAutofit fontScale="90000"/>
          </a:bodyPr>
          <a:lstStyle/>
          <a:p>
            <a:r>
              <a:rPr lang="et-EE" dirty="0">
                <a:latin typeface="Aino Headline" panose="02000603040504020204" pitchFamily="2" charset="77"/>
              </a:rPr>
              <a:t>Rummu </a:t>
            </a:r>
            <a:r>
              <a:rPr lang="et-EE" dirty="0" err="1">
                <a:latin typeface="Aino Headline" panose="02000603040504020204" pitchFamily="2" charset="77"/>
              </a:rPr>
              <a:t>Quarry</a:t>
            </a:r>
            <a:r>
              <a:rPr lang="et-EE" dirty="0">
                <a:latin typeface="Aino Headline" panose="02000603040504020204" pitchFamily="2" charset="77"/>
              </a:rPr>
              <a:t> - a</a:t>
            </a:r>
            <a:br>
              <a:rPr lang="et-EE" dirty="0">
                <a:latin typeface="Aino Headline" panose="02000603040504020204" pitchFamily="2" charset="77"/>
              </a:rPr>
            </a:br>
            <a:r>
              <a:rPr lang="et-EE" dirty="0" err="1">
                <a:latin typeface="Aino Headline" panose="02000603040504020204" pitchFamily="2" charset="77"/>
              </a:rPr>
              <a:t>landscape</a:t>
            </a:r>
            <a:r>
              <a:rPr lang="et-EE" dirty="0">
                <a:latin typeface="Aino Headline" panose="02000603040504020204" pitchFamily="2" charset="77"/>
              </a:rPr>
              <a:t> </a:t>
            </a:r>
            <a:r>
              <a:rPr lang="et-EE" dirty="0" err="1">
                <a:latin typeface="Aino Headline" panose="02000603040504020204" pitchFamily="2" charset="77"/>
              </a:rPr>
              <a:t>to</a:t>
            </a:r>
            <a:r>
              <a:rPr lang="et-EE" dirty="0">
                <a:latin typeface="Aino Headline" panose="02000603040504020204" pitchFamily="2" charset="77"/>
              </a:rPr>
              <a:t> </a:t>
            </a:r>
            <a:r>
              <a:rPr lang="et-EE" dirty="0" err="1">
                <a:latin typeface="Aino Headline" panose="02000603040504020204" pitchFamily="2" charset="77"/>
              </a:rPr>
              <a:t>remember</a:t>
            </a:r>
            <a:br>
              <a:rPr lang="et-EE" dirty="0"/>
            </a:br>
            <a:endParaRPr lang="et-E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4B1ED-9D34-4807-93CB-6C16BB82F0C8}"/>
              </a:ext>
            </a:extLst>
          </p:cNvPr>
          <p:cNvSpPr txBox="1"/>
          <p:nvPr/>
        </p:nvSpPr>
        <p:spPr>
          <a:xfrm>
            <a:off x="482406" y="5045613"/>
            <a:ext cx="593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former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prison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turned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into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an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adventure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centre</a:t>
            </a:r>
            <a:endParaRPr lang="et-EE" sz="2000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+ 40 min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drive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  <a:p>
            <a:endParaRPr lang="et-EE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3848105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Picture Placeholder 4"/>
          <p:cNvGrpSpPr/>
          <p:nvPr/>
        </p:nvGrpSpPr>
        <p:grpSpPr>
          <a:xfrm>
            <a:off x="0" y="0"/>
            <a:ext cx="12192000" cy="6858000"/>
            <a:chOff x="0" y="0"/>
            <a:chExt cx="24383998" cy="13715998"/>
          </a:xfrm>
        </p:grpSpPr>
        <p:sp>
          <p:nvSpPr>
            <p:cNvPr id="484" name="Rectangle"/>
            <p:cNvSpPr/>
            <p:nvPr/>
          </p:nvSpPr>
          <p:spPr>
            <a:xfrm>
              <a:off x="0" y="0"/>
              <a:ext cx="24383999" cy="13715999"/>
            </a:xfrm>
            <a:prstGeom prst="rect">
              <a:avLst/>
            </a:prstGeom>
            <a:solidFill>
              <a:srgbClr val="2B7AA1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>
                <a:solidFill>
                  <a:srgbClr val="575A5D"/>
                </a:solidFill>
                <a:latin typeface="Aino Regular"/>
                <a:sym typeface="Aino Regular"/>
              </a:endParaRPr>
            </a:p>
          </p:txBody>
        </p:sp>
        <p:pic>
          <p:nvPicPr>
            <p:cNvPr id="485" name="image40.jpeg" descr="image40.jpe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3999" cy="13715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13">
            <a:extLst>
              <a:ext uri="{FF2B5EF4-FFF2-40B4-BE49-F238E27FC236}">
                <a16:creationId xmlns:a16="http://schemas.microsoft.com/office/drawing/2014/main" id="{33FF9925-2046-247C-8718-C78CC27C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8" name="Lighted Raft Tours in Rummu Querry"/>
          <p:cNvSpPr txBox="1"/>
          <p:nvPr/>
        </p:nvSpPr>
        <p:spPr>
          <a:xfrm>
            <a:off x="644300" y="4383850"/>
            <a:ext cx="4555476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>
              <a:defRPr sz="9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l</a:t>
            </a:r>
            <a:r>
              <a:rPr sz="5400" dirty="0" err="1">
                <a:solidFill>
                  <a:srgbClr val="FFFFFF"/>
                </a:solidFill>
                <a:latin typeface="Aino Headline"/>
                <a:sym typeface="Aino Headline"/>
              </a:rPr>
              <a:t>ighted</a:t>
            </a: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r</a:t>
            </a: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aft 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t</a:t>
            </a: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ours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3CCA29EE-9517-BF90-8280-62442D8DFBB9}"/>
              </a:ext>
            </a:extLst>
          </p:cNvPr>
          <p:cNvSpPr/>
          <p:nvPr/>
        </p:nvSpPr>
        <p:spPr>
          <a:xfrm>
            <a:off x="17172" y="19050"/>
            <a:ext cx="12319000" cy="6858000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490" name="istutajad.png" descr="istutaja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172" y="-9525"/>
            <a:ext cx="12226343" cy="6877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95526C6B-B484-911A-A09B-29CD87BE6506}"/>
              </a:ext>
            </a:extLst>
          </p:cNvPr>
          <p:cNvSpPr/>
          <p:nvPr/>
        </p:nvSpPr>
        <p:spPr>
          <a:xfrm>
            <a:off x="0" y="-286871"/>
            <a:ext cx="12319000" cy="7144871"/>
          </a:xfrm>
          <a:prstGeom prst="rect">
            <a:avLst/>
          </a:prstGeom>
          <a:gradFill>
            <a:gsLst>
              <a:gs pos="100000">
                <a:srgbClr val="000000">
                  <a:alpha val="16978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9F1A5-9FBB-DB43-A343-DCF769ED33FD}"/>
              </a:ext>
            </a:extLst>
          </p:cNvPr>
          <p:cNvSpPr/>
          <p:nvPr/>
        </p:nvSpPr>
        <p:spPr>
          <a:xfrm>
            <a:off x="-17172" y="-9525"/>
            <a:ext cx="12989491" cy="7144871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2" name="Corporate Social Responsibility Programmes"/>
          <p:cNvSpPr txBox="1"/>
          <p:nvPr/>
        </p:nvSpPr>
        <p:spPr>
          <a:xfrm>
            <a:off x="726590" y="534737"/>
            <a:ext cx="6754865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lnSpc>
                <a:spcPct val="90000"/>
              </a:lnSpc>
              <a:defRPr sz="9000">
                <a:solidFill>
                  <a:srgbClr val="0901E6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t-EE" sz="5400" dirty="0" err="1">
                <a:solidFill>
                  <a:prstClr val="white"/>
                </a:solidFill>
              </a:rPr>
              <a:t>plant</a:t>
            </a:r>
            <a:r>
              <a:rPr lang="et-EE" sz="5400" dirty="0">
                <a:solidFill>
                  <a:prstClr val="white"/>
                </a:solidFill>
              </a:rPr>
              <a:t> a </a:t>
            </a:r>
            <a:r>
              <a:rPr lang="et-EE" sz="5400" dirty="0" err="1">
                <a:solidFill>
                  <a:prstClr val="white"/>
                </a:solidFill>
              </a:rPr>
              <a:t>tree</a:t>
            </a:r>
            <a:endParaRPr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249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artu"/>
          <p:cNvSpPr txBox="1"/>
          <p:nvPr/>
        </p:nvSpPr>
        <p:spPr>
          <a:xfrm>
            <a:off x="478531" y="572691"/>
            <a:ext cx="3396174" cy="389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Tartu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–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European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Capital of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Culture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2024</a:t>
            </a:r>
            <a:endParaRPr kumimoji="0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513" name="European Capital of Culture 2024…"/>
          <p:cNvSpPr txBox="1"/>
          <p:nvPr/>
        </p:nvSpPr>
        <p:spPr>
          <a:xfrm>
            <a:off x="478531" y="4746774"/>
            <a:ext cx="3563938" cy="166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Estonia´s 2</a:t>
            </a:r>
            <a:r>
              <a:rPr kumimoji="0" sz="1500" b="0" i="0" u="none" strike="noStrike" kern="1200" cap="none" spc="0" normalizeH="0" baseline="4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nd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largest 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Population 95,000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1,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2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00 hotel rooms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Distance to Tallinn: 185 km</a:t>
            </a:r>
          </a:p>
        </p:txBody>
      </p:sp>
      <p:pic>
        <p:nvPicPr>
          <p:cNvPr id="514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868" y="-150736"/>
            <a:ext cx="8266904" cy="7008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extrusionOk="0">
                <a:moveTo>
                  <a:pt x="21316" y="0"/>
                </a:moveTo>
                <a:lnTo>
                  <a:pt x="5177" y="484"/>
                </a:lnTo>
                <a:cubicBezTo>
                  <a:pt x="4052" y="1388"/>
                  <a:pt x="3047" y="2481"/>
                  <a:pt x="2194" y="3729"/>
                </a:cubicBezTo>
                <a:cubicBezTo>
                  <a:pt x="1382" y="4917"/>
                  <a:pt x="712" y="6241"/>
                  <a:pt x="348" y="7705"/>
                </a:cubicBezTo>
                <a:cubicBezTo>
                  <a:pt x="-284" y="10240"/>
                  <a:pt x="45" y="12914"/>
                  <a:pt x="537" y="15488"/>
                </a:cubicBezTo>
                <a:cubicBezTo>
                  <a:pt x="767" y="16687"/>
                  <a:pt x="1034" y="17887"/>
                  <a:pt x="1533" y="18968"/>
                </a:cubicBezTo>
                <a:cubicBezTo>
                  <a:pt x="2017" y="20017"/>
                  <a:pt x="2703" y="20918"/>
                  <a:pt x="3537" y="21600"/>
                </a:cubicBezTo>
                <a:lnTo>
                  <a:pt x="21316" y="21600"/>
                </a:lnTo>
                <a:lnTo>
                  <a:pt x="2131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5" name="Picture 4" descr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46424" y="-1148160"/>
            <a:ext cx="8274643" cy="713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5156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artu"/>
          <p:cNvSpPr txBox="1"/>
          <p:nvPr/>
        </p:nvSpPr>
        <p:spPr>
          <a:xfrm>
            <a:off x="635694" y="607616"/>
            <a:ext cx="306586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Tartu</a:t>
            </a:r>
          </a:p>
        </p:txBody>
      </p:sp>
      <p:sp>
        <p:nvSpPr>
          <p:cNvPr id="520" name="Attracts conferences related to scientific and medical fields…"/>
          <p:cNvSpPr txBox="1"/>
          <p:nvPr/>
        </p:nvSpPr>
        <p:spPr>
          <a:xfrm>
            <a:off x="610294" y="2905126"/>
            <a:ext cx="2813993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Attracts conferences related to scientific and medical fields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11 Educational &amp; Research institutions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4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Tartu University (1632) ranks among 1% best universities in the world</a:t>
            </a:r>
          </a:p>
        </p:txBody>
      </p:sp>
      <p:pic>
        <p:nvPicPr>
          <p:cNvPr id="521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868" y="-1509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212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allinn -…"/>
          <p:cNvSpPr txBox="1"/>
          <p:nvPr/>
        </p:nvSpPr>
        <p:spPr>
          <a:xfrm>
            <a:off x="496546" y="567859"/>
            <a:ext cx="3797158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hangingPunct="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4500" kern="0" dirty="0">
                <a:solidFill>
                  <a:srgbClr val="FFFFFF"/>
                </a:solidFill>
                <a:latin typeface="Aino Headline"/>
                <a:sym typeface="Aino Headline"/>
              </a:rPr>
              <a:t>Tallinn</a:t>
            </a:r>
            <a:r>
              <a:rPr lang="et-EE" sz="4500" kern="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endParaRPr sz="4500" kern="0" dirty="0">
              <a:solidFill>
                <a:srgbClr val="FFFFFF"/>
              </a:solidFill>
              <a:latin typeface="Aino Headline"/>
              <a:sym typeface="Aino Headline"/>
            </a:endParaRPr>
          </a:p>
        </p:txBody>
      </p:sp>
      <p:sp>
        <p:nvSpPr>
          <p:cNvPr id="303" name="European Green Capital 2023…"/>
          <p:cNvSpPr txBox="1"/>
          <p:nvPr/>
        </p:nvSpPr>
        <p:spPr>
          <a:xfrm>
            <a:off x="705877" y="4161354"/>
            <a:ext cx="3116660" cy="212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indent="-285750" hangingPunct="0">
              <a:buSzPct val="123000"/>
              <a:buFontTx/>
              <a:buChar char="+"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  <a:t>UNESCO </a:t>
            </a:r>
            <a:r>
              <a:rPr lang="et-EE" sz="2250" kern="0" dirty="0" err="1">
                <a:solidFill>
                  <a:srgbClr val="FFFFFF"/>
                </a:solidFill>
                <a:latin typeface="Aino Regular"/>
                <a:sym typeface="Aino Regular"/>
              </a:rPr>
              <a:t>Heritage</a:t>
            </a:r>
            <a: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  <a:t> </a:t>
            </a:r>
            <a:r>
              <a:rPr lang="et-EE" sz="2250" kern="0" dirty="0" err="1">
                <a:solidFill>
                  <a:srgbClr val="FFFFFF"/>
                </a:solidFill>
                <a:latin typeface="Aino Regular"/>
                <a:sym typeface="Aino Regular"/>
              </a:rPr>
              <a:t>listed</a:t>
            </a:r>
            <a: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  <a:t> </a:t>
            </a:r>
            <a:r>
              <a:rPr lang="et-EE" sz="2250" kern="0" dirty="0" err="1">
                <a:solidFill>
                  <a:srgbClr val="FFFFFF"/>
                </a:solidFill>
                <a:latin typeface="Aino Regular"/>
                <a:sym typeface="Aino Regular"/>
              </a:rPr>
              <a:t>medieval</a:t>
            </a:r>
            <a: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  <a:t> </a:t>
            </a:r>
            <a:b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</a:br>
            <a: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  <a:t>Old Town</a:t>
            </a:r>
            <a:br>
              <a:rPr lang="et-EE" sz="2250" kern="0" dirty="0">
                <a:solidFill>
                  <a:srgbClr val="FFFFFF"/>
                </a:solidFill>
                <a:latin typeface="Aino Regular"/>
                <a:sym typeface="Aino Regular"/>
              </a:rPr>
            </a:br>
            <a:endParaRPr sz="2250" kern="0" dirty="0">
              <a:solidFill>
                <a:srgbClr val="FFFFFF"/>
              </a:solidFill>
              <a:latin typeface="Aino Regular"/>
              <a:sym typeface="Aino Regular"/>
            </a:endParaRPr>
          </a:p>
          <a:p>
            <a:pPr marL="285750" indent="-285750" hangingPunct="0">
              <a:buSzPct val="123000"/>
              <a:buFontTx/>
              <a:buChar char="+"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sz="2250" kern="0" dirty="0">
                <a:solidFill>
                  <a:srgbClr val="FFFFFF"/>
                </a:solidFill>
                <a:latin typeface="Aino Regular"/>
                <a:sym typeface="Aino Regular"/>
              </a:rPr>
              <a:t>Population: 450,000</a:t>
            </a:r>
          </a:p>
        </p:txBody>
      </p:sp>
      <p:pic>
        <p:nvPicPr>
          <p:cNvPr id="304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868" y="-150935"/>
            <a:ext cx="8274643" cy="713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ärnu -…"/>
          <p:cNvSpPr txBox="1"/>
          <p:nvPr/>
        </p:nvSpPr>
        <p:spPr>
          <a:xfrm>
            <a:off x="635694" y="607616"/>
            <a:ext cx="3065860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Pärnu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the wellness capital</a:t>
            </a:r>
          </a:p>
        </p:txBody>
      </p:sp>
      <p:sp>
        <p:nvSpPr>
          <p:cNvPr id="553" name="Population 40,000…"/>
          <p:cNvSpPr txBox="1"/>
          <p:nvPr/>
        </p:nvSpPr>
        <p:spPr>
          <a:xfrm>
            <a:off x="610294" y="4072112"/>
            <a:ext cx="3563938" cy="191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Population 40,000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Spa traditions since 1838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Distance to Tallinn: 130 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2, 500 hotel rooms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Excellent  networking activities</a:t>
            </a:r>
          </a:p>
        </p:txBody>
      </p:sp>
      <p:pic>
        <p:nvPicPr>
          <p:cNvPr id="554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868" y="-1509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77610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4" descr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4771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Rectangle"/>
          <p:cNvSpPr/>
          <p:nvPr/>
        </p:nvSpPr>
        <p:spPr>
          <a:xfrm>
            <a:off x="-64542" y="1695785"/>
            <a:ext cx="6160542" cy="6883400"/>
          </a:xfrm>
          <a:prstGeom prst="rect">
            <a:avLst/>
          </a:prstGeom>
          <a:gradFill>
            <a:gsLst>
              <a:gs pos="4769">
                <a:srgbClr val="000000">
                  <a:alpha val="43869"/>
                </a:srgbClr>
              </a:gs>
              <a:gs pos="100000">
                <a:srgbClr val="00005A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97419539-D690-C047-AA1B-BD1EEC36CCE4}"/>
              </a:ext>
            </a:extLst>
          </p:cNvPr>
          <p:cNvSpPr/>
          <p:nvPr/>
        </p:nvSpPr>
        <p:spPr>
          <a:xfrm flipH="1">
            <a:off x="-38795" y="4136028"/>
            <a:ext cx="4753670" cy="2747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0005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4</a:t>
            </a:r>
          </a:p>
        </p:txBody>
      </p:sp>
      <p:sp>
        <p:nvSpPr>
          <p:cNvPr id="561" name="Spa hotels with meeting facilities"/>
          <p:cNvSpPr txBox="1"/>
          <p:nvPr/>
        </p:nvSpPr>
        <p:spPr>
          <a:xfrm>
            <a:off x="355600" y="4565253"/>
            <a:ext cx="5810400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Spa hotels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</a:b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with meeting facilities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3E0B04C-3E79-F24C-9121-27BF767DA4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475" y="-125535"/>
            <a:ext cx="8274643" cy="700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28001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4" descr="Picture 4"/>
          <p:cNvPicPr>
            <a:picLocks noGrp="1" noChangeAspect="1"/>
          </p:cNvPicPr>
          <p:nvPr>
            <p:ph type="pic" idx="2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A4904ADD-27E3-F975-97E0-AAE6A20F7FA2}"/>
              </a:ext>
            </a:extLst>
          </p:cNvPr>
          <p:cNvSpPr/>
          <p:nvPr/>
        </p:nvSpPr>
        <p:spPr>
          <a:xfrm>
            <a:off x="0" y="0"/>
            <a:ext cx="12192000" cy="7033260"/>
          </a:xfrm>
          <a:prstGeom prst="rect">
            <a:avLst/>
          </a:prstGeom>
          <a:gradFill>
            <a:gsLst>
              <a:gs pos="100000">
                <a:srgbClr val="000000">
                  <a:alpha val="56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8" name="Porsche…"/>
          <p:cNvSpPr txBox="1"/>
          <p:nvPr/>
        </p:nvSpPr>
        <p:spPr>
          <a:xfrm>
            <a:off x="909431" y="4974002"/>
            <a:ext cx="5797826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pP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Porsche</a:t>
            </a:r>
            <a:r>
              <a:rPr lang="et-EE" sz="5400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sz="5400" dirty="0">
                <a:solidFill>
                  <a:srgbClr val="FFFFFF"/>
                </a:solidFill>
                <a:latin typeface="Aino Headline"/>
                <a:sym typeface="Aino Headline"/>
              </a:rPr>
              <a:t>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46DEB-AE34-DEE0-48AB-B156388E05AB}"/>
              </a:ext>
            </a:extLst>
          </p:cNvPr>
          <p:cNvSpPr txBox="1"/>
          <p:nvPr/>
        </p:nvSpPr>
        <p:spPr>
          <a:xfrm>
            <a:off x="909431" y="6123888"/>
            <a:ext cx="6251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+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near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Pärnu, 1,5 hr </a:t>
            </a:r>
            <a:r>
              <a:rPr lang="et-EE" sz="2000" dirty="0" err="1">
                <a:solidFill>
                  <a:schemeClr val="bg1"/>
                </a:solidFill>
                <a:latin typeface="Aino" panose="02000603040504020204" pitchFamily="50" charset="-70"/>
              </a:rPr>
              <a:t>from</a:t>
            </a:r>
            <a:r>
              <a:rPr lang="et-EE" sz="2000" dirty="0">
                <a:solidFill>
                  <a:schemeClr val="bg1"/>
                </a:solidFill>
                <a:latin typeface="Aino" panose="02000603040504020204" pitchFamily="50" charset="-70"/>
              </a:rPr>
              <a:t> Tallinn</a:t>
            </a:r>
          </a:p>
        </p:txBody>
      </p:sp>
    </p:spTree>
    <p:extLst>
      <p:ext uri="{BB962C8B-B14F-4D97-AF65-F5344CB8AC3E}">
        <p14:creationId xmlns:p14="http://schemas.microsoft.com/office/powerpoint/2010/main" val="20201121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ounded Rectangle"/>
          <p:cNvSpPr/>
          <p:nvPr/>
        </p:nvSpPr>
        <p:spPr>
          <a:xfrm>
            <a:off x="1839849" y="2453084"/>
            <a:ext cx="3236913" cy="635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4" name="Enterprise Estonia"/>
          <p:cNvSpPr txBox="1"/>
          <p:nvPr/>
        </p:nvSpPr>
        <p:spPr>
          <a:xfrm>
            <a:off x="1739369" y="2571812"/>
            <a:ext cx="343787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539999">
              <a:spcBef>
                <a:spcPts val="800"/>
              </a:spcBef>
              <a:defRPr sz="4500">
                <a:solidFill>
                  <a:srgbClr val="0000F0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algn="ctr" defTabSz="270000" hangingPunct="0">
              <a:spcBef>
                <a:spcPts val="400"/>
              </a:spcBef>
            </a:pPr>
            <a:r>
              <a:rPr lang="et-EE" sz="2250" kern="0" dirty="0" err="1"/>
              <a:t>Enterprise</a:t>
            </a:r>
            <a:r>
              <a:rPr lang="et-EE" sz="2250" kern="0" dirty="0"/>
              <a:t> Estonia</a:t>
            </a:r>
            <a:endParaRPr sz="2250" kern="0" dirty="0"/>
          </a:p>
        </p:txBody>
      </p:sp>
      <p:sp>
        <p:nvSpPr>
          <p:cNvPr id="595" name="Support sum 7,500 - 30,000 euros, max 70 % of the total costs…"/>
          <p:cNvSpPr txBox="1"/>
          <p:nvPr/>
        </p:nvSpPr>
        <p:spPr>
          <a:xfrm>
            <a:off x="1954556" y="3769916"/>
            <a:ext cx="3122206" cy="233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71500" lvl="0" indent="-571500" algn="l" defTabSz="1828800" eaLnBrk="1" hangingPunct="1">
              <a:spcBef>
                <a:spcPts val="1000"/>
              </a:spcBef>
              <a:buClr>
                <a:schemeClr val="bg1"/>
              </a:buClr>
              <a:buSzPct val="123000"/>
              <a:buChar char="+"/>
              <a:defRPr sz="3500" kern="1200">
                <a:solidFill>
                  <a:srgbClr val="FFFFFF"/>
                </a:solidFill>
                <a:uLnTx/>
                <a:latin typeface="Aino Regular"/>
                <a:ea typeface="Aino Regular"/>
                <a:cs typeface="Aino Regular"/>
              </a:defRPr>
            </a:lvl1pPr>
          </a:lstStyle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sz="1750" dirty="0">
                <a:sym typeface="Helvetica Neue"/>
              </a:rPr>
              <a:t>Support sum 7,500 - 30,000 euros, max 70 % of the total costs</a:t>
            </a:r>
          </a:p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lang="et-EE" sz="1750" dirty="0" err="1">
                <a:sym typeface="Helvetica Neue"/>
              </a:rPr>
              <a:t>Minimum</a:t>
            </a:r>
            <a:r>
              <a:rPr lang="et-EE" sz="1750" dirty="0">
                <a:sym typeface="Helvetica Neue"/>
              </a:rPr>
              <a:t> 120 </a:t>
            </a:r>
            <a:r>
              <a:rPr lang="et-EE" sz="1750" dirty="0" err="1">
                <a:sym typeface="Helvetica Neue"/>
              </a:rPr>
              <a:t>international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delegates</a:t>
            </a:r>
            <a:endParaRPr lang="et-EE" sz="1750" dirty="0">
              <a:sym typeface="Helvetica Neue"/>
            </a:endParaRPr>
          </a:p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sz="1750" dirty="0">
                <a:sym typeface="Helvetica Neue"/>
              </a:rPr>
              <a:t>Duration of the conference program at least two consecutive days</a:t>
            </a:r>
          </a:p>
        </p:txBody>
      </p:sp>
      <p:sp>
        <p:nvSpPr>
          <p:cNvPr id="597" name="Free public transportation for conferences and events in Tallinn"/>
          <p:cNvSpPr txBox="1"/>
          <p:nvPr/>
        </p:nvSpPr>
        <p:spPr>
          <a:xfrm>
            <a:off x="6813801" y="3603203"/>
            <a:ext cx="3677757" cy="266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71500" lvl="0" indent="-571500" algn="l" defTabSz="1828800" eaLnBrk="1" hangingPunct="1">
              <a:spcBef>
                <a:spcPts val="1000"/>
              </a:spcBef>
              <a:buClr>
                <a:schemeClr val="bg1"/>
              </a:buClr>
              <a:buSzPct val="123000"/>
              <a:buChar char="+"/>
              <a:defRPr sz="3500" kern="1200">
                <a:solidFill>
                  <a:srgbClr val="FFFFFF"/>
                </a:solidFill>
                <a:uLnTx/>
                <a:latin typeface="Aino Regular"/>
                <a:ea typeface="Aino Regular"/>
                <a:cs typeface="Aino Regular"/>
              </a:defRPr>
            </a:lvl1pPr>
          </a:lstStyle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lang="et-EE" sz="1750" dirty="0" err="1">
                <a:sym typeface="Helvetica Neue"/>
              </a:rPr>
              <a:t>Support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sum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max</a:t>
            </a:r>
            <a:r>
              <a:rPr lang="et-EE" sz="1750" dirty="0">
                <a:sym typeface="Helvetica Neue"/>
              </a:rPr>
              <a:t> 30,000 euros</a:t>
            </a:r>
          </a:p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lang="et-EE" sz="1750" dirty="0" err="1">
                <a:sym typeface="Helvetica Neue"/>
              </a:rPr>
              <a:t>Minimum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estimated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international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delegates</a:t>
            </a:r>
            <a:r>
              <a:rPr lang="et-EE" sz="1750" dirty="0">
                <a:sym typeface="Helvetica Neue"/>
              </a:rPr>
              <a:t> 75/120 </a:t>
            </a:r>
            <a:r>
              <a:rPr lang="et-EE" sz="1750" dirty="0" err="1">
                <a:sym typeface="Helvetica Neue"/>
              </a:rPr>
              <a:t>depending</a:t>
            </a:r>
            <a:r>
              <a:rPr lang="et-EE" sz="1750" dirty="0">
                <a:sym typeface="Helvetica Neue"/>
              </a:rPr>
              <a:t> on </a:t>
            </a:r>
            <a:r>
              <a:rPr lang="et-EE" sz="1750" dirty="0" err="1">
                <a:sym typeface="Helvetica Neue"/>
              </a:rPr>
              <a:t>the</a:t>
            </a:r>
            <a:r>
              <a:rPr lang="et-EE" sz="1750" dirty="0">
                <a:sym typeface="Helvetica Neue"/>
              </a:rPr>
              <a:t> </a:t>
            </a:r>
            <a:r>
              <a:rPr lang="et-EE" sz="1750" dirty="0" err="1">
                <a:sym typeface="Helvetica Neue"/>
              </a:rPr>
              <a:t>month</a:t>
            </a:r>
            <a:endParaRPr lang="et-EE" sz="1750" dirty="0">
              <a:sym typeface="Helvetica Neue"/>
            </a:endParaRPr>
          </a:p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lang="et-EE" sz="1750" dirty="0" err="1">
                <a:sym typeface="Helvetica Neue"/>
              </a:rPr>
              <a:t>Duration</a:t>
            </a:r>
            <a:r>
              <a:rPr lang="et-EE" sz="1750" dirty="0">
                <a:sym typeface="Helvetica Neue"/>
              </a:rPr>
              <a:t> min 2 </a:t>
            </a:r>
            <a:r>
              <a:rPr lang="et-EE" sz="1750" dirty="0" err="1">
                <a:sym typeface="Helvetica Neue"/>
              </a:rPr>
              <a:t>days</a:t>
            </a:r>
            <a:endParaRPr lang="et-EE" sz="1750" dirty="0">
              <a:sym typeface="Helvetica Neue"/>
            </a:endParaRPr>
          </a:p>
          <a:p>
            <a:pPr marL="285750" indent="-285750" defTabSz="914400">
              <a:spcBef>
                <a:spcPts val="500"/>
              </a:spcBef>
              <a:buClr>
                <a:srgbClr val="FFFFFF"/>
              </a:buClr>
            </a:pPr>
            <a:r>
              <a:rPr sz="1750" dirty="0">
                <a:sym typeface="Helvetica Neue"/>
              </a:rPr>
              <a:t>Free public transportation for conferences and events in Tallinn</a:t>
            </a:r>
          </a:p>
        </p:txBody>
      </p:sp>
      <p:sp>
        <p:nvSpPr>
          <p:cNvPr id="599" name="Tartu City"/>
          <p:cNvSpPr txBox="1"/>
          <p:nvPr/>
        </p:nvSpPr>
        <p:spPr>
          <a:xfrm>
            <a:off x="4377065" y="2571812"/>
            <a:ext cx="343787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539999">
              <a:spcBef>
                <a:spcPts val="800"/>
              </a:spcBef>
              <a:defRPr sz="4500">
                <a:solidFill>
                  <a:srgbClr val="0000F0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algn="ctr" defTabSz="270000" hangingPunct="0">
              <a:spcBef>
                <a:spcPts val="400"/>
              </a:spcBef>
            </a:pPr>
            <a:r>
              <a:rPr sz="2250" kern="0" dirty="0"/>
              <a:t>Tartu City</a:t>
            </a:r>
          </a:p>
        </p:txBody>
      </p:sp>
      <p:sp>
        <p:nvSpPr>
          <p:cNvPr id="600" name="Rounded Rectangle"/>
          <p:cNvSpPr/>
          <p:nvPr/>
        </p:nvSpPr>
        <p:spPr>
          <a:xfrm>
            <a:off x="6914281" y="2440791"/>
            <a:ext cx="3236913" cy="635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1" name="Tallinn City"/>
          <p:cNvSpPr txBox="1"/>
          <p:nvPr/>
        </p:nvSpPr>
        <p:spPr>
          <a:xfrm>
            <a:off x="6813801" y="2531583"/>
            <a:ext cx="343787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539999">
              <a:spcBef>
                <a:spcPts val="800"/>
              </a:spcBef>
              <a:defRPr sz="4500">
                <a:solidFill>
                  <a:srgbClr val="0000F0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algn="ctr" defTabSz="270000" hangingPunct="0">
              <a:spcBef>
                <a:spcPts val="400"/>
              </a:spcBef>
            </a:pPr>
            <a:r>
              <a:rPr sz="2250" kern="0" dirty="0"/>
              <a:t>Tallinn City</a:t>
            </a:r>
          </a:p>
        </p:txBody>
      </p:sp>
      <p:pic>
        <p:nvPicPr>
          <p:cNvPr id="602" name="Picture 4" descr="Picture 4"/>
          <p:cNvPicPr>
            <a:picLocks noChangeAspect="1"/>
          </p:cNvPicPr>
          <p:nvPr/>
        </p:nvPicPr>
        <p:blipFill>
          <a:blip r:embed="rId3" cstate="email">
            <a:alphaModFix amt="34588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2069057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upport for Conferences"/>
          <p:cNvSpPr txBox="1"/>
          <p:nvPr/>
        </p:nvSpPr>
        <p:spPr>
          <a:xfrm>
            <a:off x="653436" y="882353"/>
            <a:ext cx="10885129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l" defTabSz="1828800" eaLnBrk="1" hangingPunct="1">
              <a:defRPr sz="9300" kern="1200">
                <a:solidFill>
                  <a:srgbClr val="FFFFFF"/>
                </a:solidFill>
                <a:uLnTx/>
                <a:latin typeface="Aino Headline"/>
                <a:ea typeface="Aino Headline"/>
                <a:cs typeface="Aino Headline"/>
              </a:defRPr>
            </a:lvl1pPr>
          </a:lstStyle>
          <a:p>
            <a:pPr algn="ctr" defTabSz="914400"/>
            <a:r>
              <a:rPr lang="et-EE" sz="4650" dirty="0">
                <a:sym typeface="Helvetica Neue"/>
              </a:rPr>
              <a:t>Local S</a:t>
            </a:r>
            <a:r>
              <a:rPr sz="4650" dirty="0" err="1">
                <a:sym typeface="Helvetica Neue"/>
              </a:rPr>
              <a:t>upport</a:t>
            </a:r>
            <a:r>
              <a:rPr sz="4650" dirty="0">
                <a:sym typeface="Helvetica Neue"/>
              </a:rPr>
              <a:t> for Conferences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589FE5D2-8802-5166-CCCA-21CD8CB48A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24E5D-716A-5FD7-9C79-EADCD52164B1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6" y="620712"/>
            <a:ext cx="11441114" cy="2072072"/>
          </a:xfrm>
        </p:spPr>
        <p:txBody>
          <a:bodyPr>
            <a:normAutofit fontScale="90000"/>
          </a:bodyPr>
          <a:lstStyle/>
          <a:p>
            <a:r>
              <a:rPr lang="et-EE" b="0" dirty="0">
                <a:latin typeface="Aino Headline" panose="02000603040504020204" pitchFamily="2" charset="77"/>
              </a:rPr>
              <a:t>Tallinn </a:t>
            </a:r>
            <a:r>
              <a:rPr lang="et-EE" b="0" dirty="0" err="1">
                <a:latin typeface="Aino Headline" panose="02000603040504020204" pitchFamily="2" charset="77"/>
              </a:rPr>
              <a:t>city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offers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free</a:t>
            </a:r>
            <a:r>
              <a:rPr lang="et-EE" b="0" dirty="0">
                <a:latin typeface="Aino Headline" panose="02000603040504020204" pitchFamily="2" charset="77"/>
              </a:rPr>
              <a:t> of </a:t>
            </a:r>
            <a:r>
              <a:rPr lang="et-EE" b="0" dirty="0" err="1">
                <a:latin typeface="Aino Headline" panose="02000603040504020204" pitchFamily="2" charset="77"/>
              </a:rPr>
              <a:t>charge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public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transportation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for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conference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delegates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198880561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op Reasons to Choose Estonia for Meetings and Events"/>
          <p:cNvSpPr txBox="1"/>
          <p:nvPr/>
        </p:nvSpPr>
        <p:spPr>
          <a:xfrm>
            <a:off x="644699" y="496367"/>
            <a:ext cx="1048677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Top </a:t>
            </a:r>
            <a:r>
              <a:rPr kumimoji="0" lang="et-EE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r</a:t>
            </a:r>
            <a:r>
              <a:rPr kumimoji="0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easons</a:t>
            </a:r>
            <a:r>
              <a:rPr kumimoji="0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to </a:t>
            </a:r>
            <a:r>
              <a:rPr kumimoji="0" lang="et-EE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</a:t>
            </a:r>
            <a:r>
              <a:rPr kumimoji="0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hoose</a:t>
            </a:r>
            <a:r>
              <a:rPr kumimoji="0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Estonia for </a:t>
            </a:r>
            <a:r>
              <a:rPr kumimoji="0" lang="et-EE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your</a:t>
            </a:r>
            <a:r>
              <a:rPr kumimoji="0" lang="et-EE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next</a:t>
            </a:r>
            <a:r>
              <a:rPr kumimoji="0" lang="et-EE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conference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615" name="New, exciting destination in Europe…"/>
          <p:cNvSpPr txBox="1">
            <a:spLocks noGrp="1"/>
          </p:cNvSpPr>
          <p:nvPr>
            <p:ph type="body" sz="half" idx="4294967295"/>
          </p:nvPr>
        </p:nvSpPr>
        <p:spPr>
          <a:xfrm>
            <a:off x="725487" y="2946028"/>
            <a:ext cx="4964113" cy="3456361"/>
          </a:xfrm>
          <a:prstGeom prst="rect">
            <a:avLst/>
          </a:prstGeom>
        </p:spPr>
        <p:txBody>
          <a:bodyPr lIns="0" tIns="0" rIns="0" bIns="0">
            <a:normAutofit fontScale="55000" lnSpcReduction="20000"/>
          </a:bodyPr>
          <a:lstStyle/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dirty="0"/>
              <a:t>New</a:t>
            </a:r>
            <a:r>
              <a:rPr lang="et-EE" dirty="0"/>
              <a:t> and </a:t>
            </a:r>
            <a:r>
              <a:rPr lang="et-EE" dirty="0" err="1"/>
              <a:t>fresh</a:t>
            </a:r>
            <a:r>
              <a:rPr dirty="0"/>
              <a:t> destination in Europe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dirty="0"/>
              <a:t>World’s leading digital  society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dirty="0"/>
              <a:t>Key Sectors of excellence</a:t>
            </a:r>
            <a:r>
              <a:rPr lang="et-EE" dirty="0"/>
              <a:t> </a:t>
            </a:r>
            <a:r>
              <a:rPr lang="et-EE" dirty="0" err="1"/>
              <a:t>including</a:t>
            </a:r>
            <a:r>
              <a:rPr lang="et-EE" dirty="0"/>
              <a:t> E-Health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dirty="0"/>
              <a:t>Estonian Health </a:t>
            </a:r>
            <a:r>
              <a:rPr lang="et-EE" dirty="0" err="1"/>
              <a:t>Tech</a:t>
            </a:r>
            <a:r>
              <a:rPr lang="et-EE" dirty="0"/>
              <a:t> </a:t>
            </a:r>
            <a:r>
              <a:rPr lang="et-EE" dirty="0" err="1"/>
              <a:t>Cluster</a:t>
            </a:r>
            <a:r>
              <a:rPr lang="et-EE" dirty="0"/>
              <a:t> &amp; </a:t>
            </a:r>
            <a:r>
              <a:rPr lang="et-EE" dirty="0" err="1"/>
              <a:t>vibrant</a:t>
            </a:r>
            <a:r>
              <a:rPr lang="et-EE" dirty="0"/>
              <a:t> </a:t>
            </a:r>
            <a:r>
              <a:rPr lang="et-EE" dirty="0" err="1"/>
              <a:t>startup</a:t>
            </a:r>
            <a:r>
              <a:rPr lang="et-EE" dirty="0"/>
              <a:t> </a:t>
            </a:r>
            <a:r>
              <a:rPr lang="et-EE" dirty="0" err="1"/>
              <a:t>scene</a:t>
            </a:r>
            <a:endParaRPr dirty="0"/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n-GB" sz="3600" kern="0" dirty="0">
                <a:solidFill>
                  <a:srgbClr val="FFFFFF"/>
                </a:solidFill>
                <a:latin typeface="Aino Regular"/>
                <a:sym typeface="Aino Regular"/>
              </a:rPr>
              <a:t>Cosy and compact with easy logistics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n-GB" sz="3600" kern="0" dirty="0">
                <a:solidFill>
                  <a:srgbClr val="FFFFFF"/>
                </a:solidFill>
                <a:latin typeface="Aino Regular"/>
                <a:sym typeface="Aino Regular"/>
              </a:rPr>
              <a:t>Excellent quality business hotels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n-GB" sz="3600" kern="0" dirty="0">
                <a:solidFill>
                  <a:srgbClr val="FFFFFF"/>
                </a:solidFill>
                <a:latin typeface="Aino Regular"/>
                <a:sym typeface="Aino Regular"/>
              </a:rPr>
              <a:t>Multifunctional unique event venues</a:t>
            </a: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lang="en-GB" sz="3600" kern="0" dirty="0">
              <a:solidFill>
                <a:srgbClr val="FFFFFF"/>
              </a:solidFill>
              <a:latin typeface="Aino Regular"/>
              <a:sym typeface="Aino Regular"/>
            </a:endParaRP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lang="en-GB" sz="3600" kern="0" dirty="0">
              <a:solidFill>
                <a:srgbClr val="FFFFFF"/>
              </a:solidFill>
              <a:latin typeface="Aino Regular"/>
              <a:sym typeface="Aino Regular"/>
            </a:endParaRPr>
          </a:p>
          <a:p>
            <a:pPr marL="254000" indent="-254000" defTabSz="9144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SzPct val="100000"/>
              <a:buFont typeface="Arial"/>
              <a:buChar char="+"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dirty="0"/>
          </a:p>
        </p:txBody>
      </p:sp>
      <p:sp>
        <p:nvSpPr>
          <p:cNvPr id="616" name="Text Placeholder 4"/>
          <p:cNvSpPr/>
          <p:nvPr/>
        </p:nvSpPr>
        <p:spPr>
          <a:xfrm>
            <a:off x="6489701" y="2946028"/>
            <a:ext cx="5071368" cy="345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Amazing food (seasonal, local, short-travelled)</a:t>
            </a: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lang="et-EE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Great</a:t>
            </a:r>
            <a:r>
              <a:rPr kumimoji="0" lang="et-EE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v</a:t>
            </a:r>
            <a:r>
              <a:rPr kumimoji="0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alue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for money</a:t>
            </a: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Easy </a:t>
            </a:r>
            <a:r>
              <a:rPr kumimoji="0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organising</a:t>
            </a: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: euro as a currency, English widely spoken, Nordic business culture</a:t>
            </a:r>
            <a:endParaRPr kumimoji="0" lang="et-EE" sz="1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sym typeface="Aino Regular"/>
            </a:endParaRP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Green and clean, sustainability is a way of life</a:t>
            </a: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Tartu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European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Capital of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Culture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 2024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sym typeface="Aino Regular"/>
            </a:endParaRP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sym typeface="Aino Regular"/>
            </a:endParaRPr>
          </a:p>
          <a:p>
            <a:pPr marL="254000" marR="0" lvl="0" indent="-254000" algn="l" defTabSz="9144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 sz="3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sym typeface="Ain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20954384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Estonian Convention Bureau"/>
          <p:cNvSpPr txBox="1"/>
          <p:nvPr/>
        </p:nvSpPr>
        <p:spPr>
          <a:xfrm>
            <a:off x="286702" y="140525"/>
            <a:ext cx="5664332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 hangingPunct="0">
              <a:defRPr/>
            </a:pPr>
            <a:r>
              <a:rPr lang="et-EE" sz="4000" kern="0" dirty="0" err="1"/>
              <a:t>Experienced</a:t>
            </a:r>
            <a:r>
              <a:rPr lang="et-EE" sz="4000" kern="0" dirty="0"/>
              <a:t> </a:t>
            </a:r>
            <a:r>
              <a:rPr lang="et-EE" sz="4000" kern="0" dirty="0" err="1"/>
              <a:t>partners</a:t>
            </a:r>
            <a:r>
              <a:rPr lang="et-EE" sz="4000" kern="0" dirty="0"/>
              <a:t> </a:t>
            </a:r>
          </a:p>
          <a:p>
            <a:pPr defTabSz="914400" hangingPunct="0">
              <a:defRPr/>
            </a:pPr>
            <a:r>
              <a:rPr lang="et-EE" sz="4000" kern="0" dirty="0"/>
              <a:t>at </a:t>
            </a:r>
            <a:r>
              <a:rPr lang="et-EE" sz="4000" kern="0" dirty="0" err="1"/>
              <a:t>your</a:t>
            </a:r>
            <a:r>
              <a:rPr lang="et-EE" sz="4000" kern="0" dirty="0"/>
              <a:t> </a:t>
            </a:r>
            <a:r>
              <a:rPr lang="et-EE" sz="4000" kern="0" dirty="0" err="1"/>
              <a:t>assistance</a:t>
            </a:r>
            <a:r>
              <a:rPr lang="et-EE" sz="4000" kern="0" dirty="0"/>
              <a:t> </a:t>
            </a:r>
          </a:p>
        </p:txBody>
      </p:sp>
      <p:sp>
        <p:nvSpPr>
          <p:cNvPr id="653" name="Main marketing body to increase the number of international events, conferences and meetings held in Estonia…"/>
          <p:cNvSpPr txBox="1"/>
          <p:nvPr/>
        </p:nvSpPr>
        <p:spPr>
          <a:xfrm>
            <a:off x="286702" y="1422927"/>
            <a:ext cx="5219154" cy="5321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/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Estonian Tourist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Board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, Visit Estonia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Estonian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Convention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Bureau</a:t>
            </a:r>
            <a:endParaRPr lang="et-EE" sz="1750" kern="0" dirty="0">
              <a:solidFill>
                <a:srgbClr val="FFFFFF"/>
              </a:solidFill>
              <a:latin typeface="Aino Headline" panose="02000603040504020204" pitchFamily="2" charset="77"/>
              <a:sym typeface="Aino Regular"/>
            </a:endParaRP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Visit Tallinn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Convention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Bureau</a:t>
            </a:r>
            <a:endParaRPr lang="et-EE" sz="1750" kern="0" dirty="0">
              <a:solidFill>
                <a:srgbClr val="FFFFFF"/>
              </a:solidFill>
              <a:latin typeface="Aino Headline" panose="02000603040504020204" pitchFamily="2" charset="77"/>
              <a:sym typeface="Aino Regular"/>
            </a:endParaRP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Baltic Tours DMC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Baltcoming</a:t>
            </a:r>
            <a:endParaRPr lang="et-EE" sz="1750" kern="0" dirty="0">
              <a:solidFill>
                <a:srgbClr val="FFFFFF"/>
              </a:solidFill>
              <a:latin typeface="Aino Headline" panose="02000603040504020204" pitchFamily="2" charset="77"/>
              <a:sym typeface="Aino Regular"/>
            </a:endParaRP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Go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Travel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Hilton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Tallinn Park Hotel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Mövenpick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Tallinn Hotel 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Nordic Hotel Forum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Radisson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Collection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Hotel, Tallinn </a:t>
            </a:r>
          </a:p>
          <a:p>
            <a:pPr hangingPunct="0">
              <a:spcBef>
                <a:spcPts val="1750"/>
              </a:spcBef>
              <a:buSzPct val="123000"/>
              <a:defRPr sz="30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Swiss</a:t>
            </a:r>
            <a:r>
              <a:rPr lang="et-EE" sz="175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ô</a:t>
            </a:r>
            <a:r>
              <a:rPr lang="et-EE" sz="1750" kern="0" dirty="0" err="1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tel</a:t>
            </a:r>
            <a:r>
              <a:rPr lang="et-EE" sz="1750" kern="0" dirty="0">
                <a:solidFill>
                  <a:srgbClr val="FFFFFF"/>
                </a:solidFill>
                <a:latin typeface="Aino Headline" panose="02000603040504020204" pitchFamily="2" charset="77"/>
                <a:sym typeface="Aino Regular"/>
              </a:rPr>
              <a:t> Tallinn</a:t>
            </a:r>
          </a:p>
        </p:txBody>
      </p:sp>
      <p:pic>
        <p:nvPicPr>
          <p:cNvPr id="65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957" y="681502"/>
            <a:ext cx="7665043" cy="574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600" extrusionOk="0">
                <a:moveTo>
                  <a:pt x="21294" y="0"/>
                </a:moveTo>
                <a:lnTo>
                  <a:pt x="5577" y="439"/>
                </a:lnTo>
                <a:cubicBezTo>
                  <a:pt x="4366" y="1344"/>
                  <a:pt x="3283" y="2440"/>
                  <a:pt x="2364" y="3691"/>
                </a:cubicBezTo>
                <a:cubicBezTo>
                  <a:pt x="1489" y="4882"/>
                  <a:pt x="767" y="6208"/>
                  <a:pt x="374" y="7675"/>
                </a:cubicBezTo>
                <a:cubicBezTo>
                  <a:pt x="-306" y="10216"/>
                  <a:pt x="49" y="12895"/>
                  <a:pt x="579" y="15474"/>
                </a:cubicBezTo>
                <a:cubicBezTo>
                  <a:pt x="826" y="16677"/>
                  <a:pt x="1114" y="17879"/>
                  <a:pt x="1652" y="18963"/>
                </a:cubicBezTo>
                <a:cubicBezTo>
                  <a:pt x="2173" y="20014"/>
                  <a:pt x="2913" y="20917"/>
                  <a:pt x="3811" y="21600"/>
                </a:cubicBezTo>
                <a:lnTo>
                  <a:pt x="21294" y="21600"/>
                </a:lnTo>
                <a:lnTo>
                  <a:pt x="212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Pilt 8" descr="Pil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042" y="4308467"/>
            <a:ext cx="2121817" cy="2121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ontact us"/>
          <p:cNvSpPr txBox="1"/>
          <p:nvPr/>
        </p:nvSpPr>
        <p:spPr>
          <a:xfrm>
            <a:off x="584322" y="327780"/>
            <a:ext cx="10316559" cy="140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We</a:t>
            </a:r>
            <a:r>
              <a:rPr kumimoji="0" lang="et-EE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are looking </a:t>
            </a:r>
            <a:r>
              <a:rPr kumimoji="0" lang="et-E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forward</a:t>
            </a:r>
            <a:r>
              <a:rPr kumimoji="0" lang="et-EE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to </a:t>
            </a:r>
            <a:r>
              <a:rPr kumimoji="0" lang="et-E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welcoming</a:t>
            </a:r>
            <a:r>
              <a:rPr kumimoji="0" lang="et-EE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you</a:t>
            </a:r>
            <a:r>
              <a:rPr kumimoji="0" lang="et-EE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in Estonia!</a:t>
            </a:r>
          </a:p>
        </p:txBody>
      </p:sp>
      <p:sp>
        <p:nvSpPr>
          <p:cNvPr id="660" name="Rounded Rectangle"/>
          <p:cNvSpPr/>
          <p:nvPr/>
        </p:nvSpPr>
        <p:spPr>
          <a:xfrm>
            <a:off x="742751" y="2266354"/>
            <a:ext cx="4549964" cy="2680891"/>
          </a:xfrm>
          <a:prstGeom prst="roundRect">
            <a:avLst>
              <a:gd name="adj" fmla="val 5717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0" dist="76200" dir="2700000" rotWithShape="0">
              <a:srgbClr val="00005A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661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02" y="2527174"/>
            <a:ext cx="2310842" cy="318771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liisa.eller@eas.ee"/>
          <p:cNvSpPr txBox="1"/>
          <p:nvPr/>
        </p:nvSpPr>
        <p:spPr>
          <a:xfrm>
            <a:off x="2089076" y="3899036"/>
            <a:ext cx="3122206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50" b="0" i="0" u="none" strike="noStrike" kern="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dana.noormets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@eas.ee</a:t>
            </a:r>
          </a:p>
        </p:txBody>
      </p:sp>
      <p:sp>
        <p:nvSpPr>
          <p:cNvPr id="663" name="visitestonia.com"/>
          <p:cNvSpPr txBox="1"/>
          <p:nvPr/>
        </p:nvSpPr>
        <p:spPr>
          <a:xfrm>
            <a:off x="2089076" y="4318380"/>
            <a:ext cx="3122206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 u="sng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  <a:hlinkClick r:id="" action="ppaction://noaction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u="none"/>
            </a:pPr>
            <a:r>
              <a:rPr kumimoji="0" sz="2250" b="0" i="0" u="none" strike="noStrike" kern="0" cap="none" spc="0" normalizeH="0" baseline="0" noProof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  <a:hlinkClick r:id="rId4"/>
              </a:rPr>
              <a:t>visitestonia.com</a:t>
            </a:r>
          </a:p>
        </p:txBody>
      </p:sp>
      <p:sp>
        <p:nvSpPr>
          <p:cNvPr id="664" name="Letter"/>
          <p:cNvSpPr/>
          <p:nvPr/>
        </p:nvSpPr>
        <p:spPr>
          <a:xfrm>
            <a:off x="1560150" y="3952701"/>
            <a:ext cx="354383" cy="22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65" name="World"/>
          <p:cNvSpPr/>
          <p:nvPr/>
        </p:nvSpPr>
        <p:spPr>
          <a:xfrm>
            <a:off x="1560150" y="4314561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66" name="Rectangle"/>
          <p:cNvSpPr/>
          <p:nvPr/>
        </p:nvSpPr>
        <p:spPr>
          <a:xfrm>
            <a:off x="741878" y="3106346"/>
            <a:ext cx="4551711" cy="635001"/>
          </a:xfrm>
          <a:prstGeom prst="rect">
            <a:avLst/>
          </a:pr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67" name="Liisa Eller"/>
          <p:cNvSpPr txBox="1"/>
          <p:nvPr/>
        </p:nvSpPr>
        <p:spPr>
          <a:xfrm>
            <a:off x="1515120" y="3205651"/>
            <a:ext cx="3122206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5500">
                <a:solidFill>
                  <a:srgbClr val="FFFFFF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Bold"/>
                <a:sym typeface="Aino Bold"/>
              </a:rPr>
              <a:t>Dana Noormets</a:t>
            </a:r>
            <a:endParaRPr kumimoji="0" sz="2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Bold"/>
              <a:sym typeface="Aino Bold"/>
            </a:endParaRPr>
          </a:p>
        </p:txBody>
      </p:sp>
      <p:sp>
        <p:nvSpPr>
          <p:cNvPr id="672" name="World"/>
          <p:cNvSpPr/>
          <p:nvPr/>
        </p:nvSpPr>
        <p:spPr>
          <a:xfrm>
            <a:off x="7122751" y="2568695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79" name="Letter"/>
          <p:cNvSpPr/>
          <p:nvPr/>
        </p:nvSpPr>
        <p:spPr>
          <a:xfrm>
            <a:off x="7122751" y="5332658"/>
            <a:ext cx="354383" cy="22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80" name="World"/>
          <p:cNvSpPr/>
          <p:nvPr/>
        </p:nvSpPr>
        <p:spPr>
          <a:xfrm>
            <a:off x="7122751" y="5694518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94C6E58A-6252-9D89-4DF7-0756EF515880}"/>
              </a:ext>
            </a:extLst>
          </p:cNvPr>
          <p:cNvSpPr/>
          <p:nvPr/>
        </p:nvSpPr>
        <p:spPr>
          <a:xfrm>
            <a:off x="6223918" y="2266355"/>
            <a:ext cx="4549964" cy="2680891"/>
          </a:xfrm>
          <a:prstGeom prst="roundRect">
            <a:avLst>
              <a:gd name="adj" fmla="val 5717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0" dist="76200" dir="2700000" rotWithShape="0">
              <a:srgbClr val="00005A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" name="kadri.karu@ecb.ee">
            <a:extLst>
              <a:ext uri="{FF2B5EF4-FFF2-40B4-BE49-F238E27FC236}">
                <a16:creationId xmlns:a16="http://schemas.microsoft.com/office/drawing/2014/main" id="{E1CB0686-5D92-2CAA-6807-8D56CD9146A4}"/>
              </a:ext>
            </a:extLst>
          </p:cNvPr>
          <p:cNvSpPr txBox="1"/>
          <p:nvPr/>
        </p:nvSpPr>
        <p:spPr>
          <a:xfrm>
            <a:off x="7569369" y="3986377"/>
            <a:ext cx="3122206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50" b="0" i="0" u="none" strike="noStrike" kern="0" cap="none" spc="0" normalizeH="0" baseline="0" noProof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kadri.karu@ecb.ee</a:t>
            </a:r>
          </a:p>
        </p:txBody>
      </p:sp>
      <p:sp>
        <p:nvSpPr>
          <p:cNvPr id="4" name="Letter">
            <a:extLst>
              <a:ext uri="{FF2B5EF4-FFF2-40B4-BE49-F238E27FC236}">
                <a16:creationId xmlns:a16="http://schemas.microsoft.com/office/drawing/2014/main" id="{118E9946-02DC-62F7-E085-58CA042F4AAC}"/>
              </a:ext>
            </a:extLst>
          </p:cNvPr>
          <p:cNvSpPr/>
          <p:nvPr/>
        </p:nvSpPr>
        <p:spPr>
          <a:xfrm>
            <a:off x="7040444" y="4047736"/>
            <a:ext cx="354383" cy="22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73" name="Rectangle"/>
          <p:cNvSpPr/>
          <p:nvPr/>
        </p:nvSpPr>
        <p:spPr>
          <a:xfrm>
            <a:off x="6222171" y="3125394"/>
            <a:ext cx="4551711" cy="635001"/>
          </a:xfrm>
          <a:prstGeom prst="rect">
            <a:avLst/>
          </a:pr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" name="Kadri Karu">
            <a:extLst>
              <a:ext uri="{FF2B5EF4-FFF2-40B4-BE49-F238E27FC236}">
                <a16:creationId xmlns:a16="http://schemas.microsoft.com/office/drawing/2014/main" id="{903C7B56-98DB-385A-8E59-6E5371616378}"/>
              </a:ext>
            </a:extLst>
          </p:cNvPr>
          <p:cNvSpPr txBox="1"/>
          <p:nvPr/>
        </p:nvSpPr>
        <p:spPr>
          <a:xfrm>
            <a:off x="6849496" y="3227919"/>
            <a:ext cx="3122206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5500">
                <a:solidFill>
                  <a:srgbClr val="FFFFFF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ctr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Bold"/>
                <a:sym typeface="Aino Bold"/>
              </a:rPr>
              <a:t>Kadri Karu</a:t>
            </a:r>
          </a:p>
        </p:txBody>
      </p:sp>
      <p:pic>
        <p:nvPicPr>
          <p:cNvPr id="675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484" y="2368429"/>
            <a:ext cx="1261023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www.ecb.ee"/>
          <p:cNvSpPr txBox="1"/>
          <p:nvPr/>
        </p:nvSpPr>
        <p:spPr>
          <a:xfrm>
            <a:off x="7564404" y="4411131"/>
            <a:ext cx="3122206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 u="sng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  <a:hlinkClick r:id="" action="ppaction://noaction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u="none"/>
            </a:pPr>
            <a:r>
              <a:rPr kumimoji="0" sz="2250" b="0" i="0" u="none" strike="noStrike" kern="0" cap="none" spc="0" normalizeH="0" baseline="0" noProof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  <a:hlinkClick r:id="rId6"/>
              </a:rPr>
              <a:t>www.ecb.ee</a:t>
            </a:r>
          </a:p>
        </p:txBody>
      </p:sp>
      <p:sp>
        <p:nvSpPr>
          <p:cNvPr id="6" name="World">
            <a:extLst>
              <a:ext uri="{FF2B5EF4-FFF2-40B4-BE49-F238E27FC236}">
                <a16:creationId xmlns:a16="http://schemas.microsoft.com/office/drawing/2014/main" id="{39F88B32-772D-E87D-6CBB-EAAE9FFE9BC5}"/>
              </a:ext>
            </a:extLst>
          </p:cNvPr>
          <p:cNvSpPr/>
          <p:nvPr/>
        </p:nvSpPr>
        <p:spPr>
          <a:xfrm>
            <a:off x="7040444" y="4383922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osy and Compact"/>
          <p:cNvSpPr txBox="1"/>
          <p:nvPr/>
        </p:nvSpPr>
        <p:spPr>
          <a:xfrm>
            <a:off x="610294" y="607616"/>
            <a:ext cx="3882193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1828800">
              <a:defRPr sz="1000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Sustainable</a:t>
            </a:r>
            <a:r>
              <a:rPr kumimoji="0" lang="et-EE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Cosy</a:t>
            </a:r>
            <a:r>
              <a:rPr kumimoji="0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 Compact</a:t>
            </a:r>
            <a:endParaRPr kumimoji="0" lang="et-EE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309" name="Most sights, hotels, venues, restaurants within walking distance"/>
          <p:cNvSpPr txBox="1"/>
          <p:nvPr/>
        </p:nvSpPr>
        <p:spPr>
          <a:xfrm>
            <a:off x="610294" y="4814094"/>
            <a:ext cx="311666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spAutoFit/>
          </a:bodyPr>
          <a:lstStyle>
            <a:lvl1pPr marL="571500" indent="-571500" algn="l" defTabSz="1828800">
              <a:buSzPct val="123000"/>
              <a:buChar char="+"/>
              <a:defRPr sz="45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/>
            </a:pP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Most sights, hotels, venues, restaurants </a:t>
            </a:r>
            <a:r>
              <a:rPr kumimoji="0" lang="et-EE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are 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sym typeface="Aino Regular"/>
              </a:rPr>
              <a:t>within walking distance</a:t>
            </a:r>
          </a:p>
        </p:txBody>
      </p:sp>
      <p:pic>
        <p:nvPicPr>
          <p:cNvPr id="310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868" y="-150935"/>
            <a:ext cx="8274643" cy="713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600" extrusionOk="0">
                <a:moveTo>
                  <a:pt x="21317" y="0"/>
                </a:moveTo>
                <a:lnTo>
                  <a:pt x="5173" y="484"/>
                </a:lnTo>
                <a:cubicBezTo>
                  <a:pt x="4049" y="1388"/>
                  <a:pt x="3045" y="2482"/>
                  <a:pt x="2193" y="3730"/>
                </a:cubicBezTo>
                <a:cubicBezTo>
                  <a:pt x="1381" y="4918"/>
                  <a:pt x="712" y="6242"/>
                  <a:pt x="348" y="7705"/>
                </a:cubicBezTo>
                <a:cubicBezTo>
                  <a:pt x="-283" y="10240"/>
                  <a:pt x="46" y="12914"/>
                  <a:pt x="538" y="15488"/>
                </a:cubicBezTo>
                <a:cubicBezTo>
                  <a:pt x="767" y="16687"/>
                  <a:pt x="1033" y="17887"/>
                  <a:pt x="1532" y="18969"/>
                </a:cubicBezTo>
                <a:cubicBezTo>
                  <a:pt x="2016" y="20017"/>
                  <a:pt x="2702" y="20918"/>
                  <a:pt x="3534" y="21600"/>
                </a:cubicBezTo>
                <a:lnTo>
                  <a:pt x="21317" y="21600"/>
                </a:lnTo>
                <a:lnTo>
                  <a:pt x="2131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699566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21110809570900022"/>
  <p:tag name="SB_SLIDEID" val="57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21110809570900022"/>
  <p:tag name="SB_SLIDEID" val="57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_full_210604.pptx" id="{1706A2D8-61DC-4307-AD92-564EA11C2C67}" vid="{86332A70-2B0F-4D0D-9D0F-47D15719410E}"/>
    </a:ext>
  </a:extLst>
</a:theme>
</file>

<file path=ppt/theme/theme4.xml><?xml version="1.0" encoding="utf-8"?>
<a:theme xmlns:a="http://schemas.openxmlformats.org/drawingml/2006/main" name="EAS">
  <a:themeElements>
    <a:clrScheme name="EAS">
      <a:dk1>
        <a:srgbClr val="0078FF"/>
      </a:dk1>
      <a:lt1>
        <a:srgbClr val="FFFFFF"/>
      </a:lt1>
      <a:dk2>
        <a:srgbClr val="0078FF"/>
      </a:dk2>
      <a:lt2>
        <a:srgbClr val="E6E7E8"/>
      </a:lt2>
      <a:accent1>
        <a:srgbClr val="323334"/>
      </a:accent1>
      <a:accent2>
        <a:srgbClr val="0078FF"/>
      </a:accent2>
      <a:accent3>
        <a:srgbClr val="FF4800"/>
      </a:accent3>
      <a:accent4>
        <a:srgbClr val="2B7AA1"/>
      </a:accent4>
      <a:accent5>
        <a:srgbClr val="FFCA9F"/>
      </a:accent5>
      <a:accent6>
        <a:srgbClr val="D2C3D4"/>
      </a:accent6>
      <a:hlink>
        <a:srgbClr val="3C0078"/>
      </a:hlink>
      <a:folHlink>
        <a:srgbClr val="3C0078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FULL_210113.pptx" id="{D6636355-382B-4CC3-A77D-0A65D4258AA2}" vid="{A401FE28-21E5-4768-B954-C2A4B93BAEE3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1570</Words>
  <Application>Microsoft Office PowerPoint</Application>
  <PresentationFormat>Widescreen</PresentationFormat>
  <Paragraphs>378</Paragraphs>
  <Slides>87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87</vt:i4>
      </vt:variant>
    </vt:vector>
  </HeadingPairs>
  <TitlesOfParts>
    <vt:vector size="106" baseType="lpstr">
      <vt:lpstr>Calibri</vt:lpstr>
      <vt:lpstr>Aino Bold</vt:lpstr>
      <vt:lpstr>Arial</vt:lpstr>
      <vt:lpstr>Aino Regular</vt:lpstr>
      <vt:lpstr>Aino Headline</vt:lpstr>
      <vt:lpstr>Aino</vt:lpstr>
      <vt:lpstr>Helvetica Neue</vt:lpstr>
      <vt:lpstr>Helvetica Neue Medium</vt:lpstr>
      <vt:lpstr>Calibri Light</vt:lpstr>
      <vt:lpstr>Roboto</vt:lpstr>
      <vt:lpstr>Manual_Master</vt:lpstr>
      <vt:lpstr>Office Theme</vt:lpstr>
      <vt:lpstr>2_Manual_Master</vt:lpstr>
      <vt:lpstr>EAS</vt:lpstr>
      <vt:lpstr>21_BasicWhite</vt:lpstr>
      <vt:lpstr>1_Manual_Master</vt:lpstr>
      <vt:lpstr>2_Office Theme</vt:lpstr>
      <vt:lpstr>23_BasicWhite</vt:lpstr>
      <vt:lpstr>3_Manual_Master</vt:lpstr>
      <vt:lpstr>PowerPoint Presentation</vt:lpstr>
      <vt:lpstr>Estonia in a Nutshell</vt:lpstr>
      <vt:lpstr>nature is only ever  a heartbeat away &amp; sustainability is a lifestyle </vt:lpstr>
      <vt:lpstr>sustainability is a lifestyle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better still - good value for money </vt:lpstr>
      <vt:lpstr>better still - good value for money </vt:lpstr>
      <vt:lpstr>PowerPoint Presentation</vt:lpstr>
      <vt:lpstr>PowerPoint Presentation</vt:lpstr>
      <vt:lpstr>PowerPoint Presentation</vt:lpstr>
      <vt:lpstr>many hotels have spa  or relaxation area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medieval feast at rich merchant’s home </vt:lpstr>
      <vt:lpstr>zero waste restaurant  on top floor of Fotografiska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built our digital society and we can show you how </vt:lpstr>
      <vt:lpstr>PowerPoint Presentation</vt:lpstr>
      <vt:lpstr>make your own souvenir  </vt:lpstr>
      <vt:lpstr>marzipan painting </vt:lpstr>
      <vt:lpstr>PowerPoint Presentation</vt:lpstr>
      <vt:lpstr>cooking class </vt:lpstr>
      <vt:lpstr>PowerPoint Presentation</vt:lpstr>
      <vt:lpstr>PowerPoint Presentation</vt:lpstr>
      <vt:lpstr>bogshoe walk </vt:lpstr>
      <vt:lpstr>PowerPoint Presentation</vt:lpstr>
      <vt:lpstr>pop up forest  restaurant  </vt:lpstr>
      <vt:lpstr>be mindful with  SUP board yoga </vt:lpstr>
      <vt:lpstr>surprise choir concert in  the bog or during forest hike </vt:lpstr>
      <vt:lpstr>PowerPoint Presentation</vt:lpstr>
      <vt:lpstr>PowerPoint Presentation</vt:lpstr>
      <vt:lpstr>PowerPoint Presentation</vt:lpstr>
      <vt:lpstr>PowerPoint Presentation</vt:lpstr>
      <vt:lpstr>Rummu Quarry - a landscape to remember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Tallinn city offers free of charge public transportation for conference delegates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2020-06-17T08:02:49Z</dcterms:created>
  <dcterms:modified xsi:type="dcterms:W3CDTF">2024-01-25T08:24:57Z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070b25-3e51-4c49-94ac-1c89225a19f8_Enabled">
    <vt:lpwstr>true</vt:lpwstr>
  </property>
  <property fmtid="{D5CDD505-2E9C-101B-9397-08002B2CF9AE}" pid="3" name="MSIP_Label_64070b25-3e51-4c49-94ac-1c89225a19f8_SetDate">
    <vt:lpwstr>2023-02-07T19:18:26Z</vt:lpwstr>
  </property>
  <property fmtid="{D5CDD505-2E9C-101B-9397-08002B2CF9AE}" pid="4" name="MSIP_Label_64070b25-3e51-4c49-94ac-1c89225a19f8_Method">
    <vt:lpwstr>Standard</vt:lpwstr>
  </property>
  <property fmtid="{D5CDD505-2E9C-101B-9397-08002B2CF9AE}" pid="5" name="MSIP_Label_64070b25-3e51-4c49-94ac-1c89225a19f8_Name">
    <vt:lpwstr>defa4170-0d19-0005-0004-bc88714345d2</vt:lpwstr>
  </property>
  <property fmtid="{D5CDD505-2E9C-101B-9397-08002B2CF9AE}" pid="6" name="MSIP_Label_64070b25-3e51-4c49-94ac-1c89225a19f8_SiteId">
    <vt:lpwstr>3c88e4d0-0f16-4fc9-9c9d-e75d2f2a6adc</vt:lpwstr>
  </property>
  <property fmtid="{D5CDD505-2E9C-101B-9397-08002B2CF9AE}" pid="7" name="MSIP_Label_64070b25-3e51-4c49-94ac-1c89225a19f8_ActionId">
    <vt:lpwstr>ee4c042b-883d-467d-bacb-d8a44c04f5dd</vt:lpwstr>
  </property>
  <property fmtid="{D5CDD505-2E9C-101B-9397-08002B2CF9AE}" pid="8" name="MSIP_Label_64070b25-3e51-4c49-94ac-1c89225a19f8_ContentBits">
    <vt:lpwstr>0</vt:lpwstr>
  </property>
</Properties>
</file>